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4" r:id="rId5"/>
    <p:sldId id="271" r:id="rId6"/>
    <p:sldId id="272" r:id="rId7"/>
    <p:sldId id="273" r:id="rId8"/>
    <p:sldId id="265" r:id="rId9"/>
    <p:sldId id="274" r:id="rId10"/>
    <p:sldId id="275" r:id="rId11"/>
    <p:sldId id="276" r:id="rId12"/>
    <p:sldId id="277" r:id="rId13"/>
    <p:sldId id="278" r:id="rId14"/>
    <p:sldId id="279" r:id="rId15"/>
    <p:sldId id="280" r:id="rId16"/>
    <p:sldId id="269" r:id="rId17"/>
    <p:sldId id="281" r:id="rId18"/>
    <p:sldId id="285" r:id="rId19"/>
    <p:sldId id="270" r:id="rId20"/>
    <p:sldId id="283"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DAE57-17D7-428C-BBB4-F12935E82F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31936BEE-0F5C-4412-B8CB-8ACF3EABDD35}">
      <dgm:prSet phldrT="[Text]" custT="1"/>
      <dgm:spPr>
        <a:solidFill>
          <a:srgbClr val="032B45"/>
        </a:solidFill>
      </dgm:spPr>
      <dgm:t>
        <a:bodyPr/>
        <a:lstStyle/>
        <a:p>
          <a:pPr rtl="0"/>
          <a:r>
            <a:rPr lang="fi-FI" sz="1800" b="1" i="1">
              <a:latin typeface="Trebuchet MS"/>
            </a:rPr>
            <a:t>Valintakoe A </a:t>
          </a:r>
        </a:p>
      </dgm:t>
    </dgm:pt>
    <dgm:pt modelId="{0AAEA380-D7DE-4DDC-9C2B-0F0F79268627}" type="parTrans" cxnId="{191CAB84-18E8-4374-A7D0-887E276781FA}">
      <dgm:prSet/>
      <dgm:spPr/>
      <dgm:t>
        <a:bodyPr/>
        <a:lstStyle/>
        <a:p>
          <a:endParaRPr lang="fi-FI"/>
        </a:p>
      </dgm:t>
    </dgm:pt>
    <dgm:pt modelId="{AC7CE59A-2C68-447C-857D-F75C929A9243}" type="sibTrans" cxnId="{191CAB84-18E8-4374-A7D0-887E276781FA}">
      <dgm:prSet/>
      <dgm:spPr/>
      <dgm:t>
        <a:bodyPr/>
        <a:lstStyle/>
        <a:p>
          <a:endParaRPr lang="fi-FI"/>
        </a:p>
      </dgm:t>
    </dgm:pt>
    <dgm:pt modelId="{32118AC2-89D2-4F2A-B83F-6F05DCD40B72}">
      <dgm:prSet phldrT="[Text]" custT="1"/>
      <dgm:spPr>
        <a:solidFill>
          <a:srgbClr val="032B45"/>
        </a:solidFill>
      </dgm:spPr>
      <dgm:t>
        <a:bodyPr/>
        <a:lstStyle/>
        <a:p>
          <a:r>
            <a:rPr lang="fi-FI" sz="1800" b="1" i="1">
              <a:solidFill>
                <a:schemeClr val="bg1"/>
              </a:solidFill>
              <a:latin typeface="Trebuchet MS"/>
            </a:rPr>
            <a:t>Valintakoe B</a:t>
          </a:r>
        </a:p>
      </dgm:t>
    </dgm:pt>
    <dgm:pt modelId="{61E249A6-4471-43EC-B8BE-14FBA6957F91}" type="parTrans" cxnId="{BC1E3F2A-DE80-4635-9309-81B5B1055538}">
      <dgm:prSet/>
      <dgm:spPr/>
      <dgm:t>
        <a:bodyPr/>
        <a:lstStyle/>
        <a:p>
          <a:endParaRPr lang="fi-FI"/>
        </a:p>
      </dgm:t>
    </dgm:pt>
    <dgm:pt modelId="{6D6DAA6C-125A-43B0-A18A-212C8DB215D8}" type="sibTrans" cxnId="{BC1E3F2A-DE80-4635-9309-81B5B1055538}">
      <dgm:prSet/>
      <dgm:spPr/>
      <dgm:t>
        <a:bodyPr/>
        <a:lstStyle/>
        <a:p>
          <a:endParaRPr lang="fi-FI"/>
        </a:p>
      </dgm:t>
    </dgm:pt>
    <dgm:pt modelId="{14E8783D-7699-4C7E-B8C6-CB0EDC84BC2D}">
      <dgm:prSet phldrT="[Text]" custT="1"/>
      <dgm:spPr>
        <a:solidFill>
          <a:srgbClr val="032B45"/>
        </a:solidFill>
      </dgm:spPr>
      <dgm:t>
        <a:bodyPr/>
        <a:lstStyle/>
        <a:p>
          <a:r>
            <a:rPr lang="fi-FI" sz="1800" b="1" i="1">
              <a:solidFill>
                <a:schemeClr val="bg2"/>
              </a:solidFill>
              <a:latin typeface="Trebuchet MS"/>
            </a:rPr>
            <a:t>Valintakoe C</a:t>
          </a:r>
        </a:p>
      </dgm:t>
    </dgm:pt>
    <dgm:pt modelId="{8D6C991C-6ADE-4056-A373-81892BDDE0EA}" type="parTrans" cxnId="{FEA307E2-3BA2-48C1-8CC1-B97DF5530E22}">
      <dgm:prSet/>
      <dgm:spPr/>
      <dgm:t>
        <a:bodyPr/>
        <a:lstStyle/>
        <a:p>
          <a:endParaRPr lang="fi-FI"/>
        </a:p>
      </dgm:t>
    </dgm:pt>
    <dgm:pt modelId="{4E35D36F-A3F6-4B7E-9420-8AD4B767E67A}" type="sibTrans" cxnId="{FEA307E2-3BA2-48C1-8CC1-B97DF5530E22}">
      <dgm:prSet/>
      <dgm:spPr/>
      <dgm:t>
        <a:bodyPr/>
        <a:lstStyle/>
        <a:p>
          <a:endParaRPr lang="fi-FI"/>
        </a:p>
      </dgm:t>
    </dgm:pt>
    <dgm:pt modelId="{947A5FFE-A27C-412A-B413-7CBF68D79834}">
      <dgm:prSet phldrT="[Text]" custT="1"/>
      <dgm:spPr>
        <a:solidFill>
          <a:srgbClr val="032B45"/>
        </a:solidFill>
      </dgm:spPr>
      <dgm:t>
        <a:bodyPr/>
        <a:lstStyle/>
        <a:p>
          <a:r>
            <a:rPr lang="fi-FI" sz="1800" b="1" i="1">
              <a:latin typeface="Trebuchet MS"/>
            </a:rPr>
            <a:t>Valintakoe D</a:t>
          </a:r>
        </a:p>
      </dgm:t>
    </dgm:pt>
    <dgm:pt modelId="{F4C78C11-294F-41EC-B329-032797BCC878}" type="parTrans" cxnId="{13F80993-C629-4DA7-8638-EE000F010644}">
      <dgm:prSet/>
      <dgm:spPr/>
      <dgm:t>
        <a:bodyPr/>
        <a:lstStyle/>
        <a:p>
          <a:endParaRPr lang="fi-FI"/>
        </a:p>
      </dgm:t>
    </dgm:pt>
    <dgm:pt modelId="{F1B60BF8-A46D-4B0E-8FC1-ABFCE5DC01B4}" type="sibTrans" cxnId="{13F80993-C629-4DA7-8638-EE000F010644}">
      <dgm:prSet/>
      <dgm:spPr/>
      <dgm:t>
        <a:bodyPr/>
        <a:lstStyle/>
        <a:p>
          <a:endParaRPr lang="fi-FI"/>
        </a:p>
      </dgm:t>
    </dgm:pt>
    <dgm:pt modelId="{3A903B61-AD91-4233-AB0B-9AE8BFF4FAC2}">
      <dgm:prSet phldrT="[Text]" custT="1"/>
      <dgm:spPr>
        <a:solidFill>
          <a:srgbClr val="032B45"/>
        </a:solidFill>
      </dgm:spPr>
      <dgm:t>
        <a:bodyPr/>
        <a:lstStyle/>
        <a:p>
          <a:r>
            <a:rPr lang="fi-FI" sz="1800" b="1" i="1">
              <a:latin typeface="Trebuchet MS"/>
            </a:rPr>
            <a:t>Valintakoe E</a:t>
          </a:r>
        </a:p>
      </dgm:t>
    </dgm:pt>
    <dgm:pt modelId="{CAA53A01-48D5-4842-85C9-04CBE6B78C73}" type="parTrans" cxnId="{0C896985-5582-4737-BCD1-4CA4152AB815}">
      <dgm:prSet/>
      <dgm:spPr/>
      <dgm:t>
        <a:bodyPr/>
        <a:lstStyle/>
        <a:p>
          <a:endParaRPr lang="fi-FI"/>
        </a:p>
      </dgm:t>
    </dgm:pt>
    <dgm:pt modelId="{2E9AF9DF-3BFC-4698-AB15-83C827307E54}" type="sibTrans" cxnId="{0C896985-5582-4737-BCD1-4CA4152AB815}">
      <dgm:prSet/>
      <dgm:spPr/>
      <dgm:t>
        <a:bodyPr/>
        <a:lstStyle/>
        <a:p>
          <a:endParaRPr lang="fi-FI"/>
        </a:p>
      </dgm:t>
    </dgm:pt>
    <dgm:pt modelId="{8962C163-CA4A-4789-AD39-A92EEC7BA3E2}">
      <dgm:prSet phldrT="[Text]" custT="1"/>
      <dgm:spPr>
        <a:solidFill>
          <a:srgbClr val="032B45"/>
        </a:solidFill>
      </dgm:spPr>
      <dgm:t>
        <a:bodyPr/>
        <a:lstStyle/>
        <a:p>
          <a:r>
            <a:rPr lang="fi-FI" sz="1200">
              <a:latin typeface="Trebuchet MS"/>
            </a:rPr>
            <a:t>Fysiikka*</a:t>
          </a:r>
        </a:p>
      </dgm:t>
    </dgm:pt>
    <dgm:pt modelId="{67D9CFF3-5945-4123-824C-0190704A3431}" type="parTrans" cxnId="{23C54C93-869B-43D3-8811-E5A9CBF7ECD2}">
      <dgm:prSet/>
      <dgm:spPr/>
      <dgm:t>
        <a:bodyPr/>
        <a:lstStyle/>
        <a:p>
          <a:endParaRPr lang="fi-FI"/>
        </a:p>
      </dgm:t>
    </dgm:pt>
    <dgm:pt modelId="{04DED4BC-0AE5-4864-ABF0-EC1D8CBF9C64}" type="sibTrans" cxnId="{23C54C93-869B-43D3-8811-E5A9CBF7ECD2}">
      <dgm:prSet/>
      <dgm:spPr/>
      <dgm:t>
        <a:bodyPr/>
        <a:lstStyle/>
        <a:p>
          <a:endParaRPr lang="fi-FI"/>
        </a:p>
      </dgm:t>
    </dgm:pt>
    <dgm:pt modelId="{CB7DB2A3-5927-4C08-B583-3356062EBA2C}">
      <dgm:prSet phldrT="[Text]" custT="1"/>
      <dgm:spPr>
        <a:solidFill>
          <a:srgbClr val="032B45"/>
        </a:solidFill>
      </dgm:spPr>
      <dgm:t>
        <a:bodyPr/>
        <a:lstStyle/>
        <a:p>
          <a:r>
            <a:rPr lang="fi-FI" sz="1800" b="1" i="1">
              <a:latin typeface="Trebuchet MS"/>
            </a:rPr>
            <a:t>Valintakoe I</a:t>
          </a:r>
        </a:p>
      </dgm:t>
    </dgm:pt>
    <dgm:pt modelId="{9C381948-C42C-410B-B9FC-29C6B96AA4F3}" type="parTrans" cxnId="{FB442A94-BBA8-49DC-B4BD-7783476D5D04}">
      <dgm:prSet/>
      <dgm:spPr/>
      <dgm:t>
        <a:bodyPr/>
        <a:lstStyle/>
        <a:p>
          <a:endParaRPr lang="fi-FI"/>
        </a:p>
      </dgm:t>
    </dgm:pt>
    <dgm:pt modelId="{D096EE24-9074-4250-8554-CABA5D8E8FBF}" type="sibTrans" cxnId="{FB442A94-BBA8-49DC-B4BD-7783476D5D04}">
      <dgm:prSet/>
      <dgm:spPr/>
      <dgm:t>
        <a:bodyPr/>
        <a:lstStyle/>
        <a:p>
          <a:endParaRPr lang="fi-FI"/>
        </a:p>
      </dgm:t>
    </dgm:pt>
    <dgm:pt modelId="{CAEC8E56-4BA6-4E60-A043-BD112D0526B4}">
      <dgm:prSet phldrT="[Text]" custT="1"/>
      <dgm:spPr>
        <a:solidFill>
          <a:srgbClr val="032B45"/>
        </a:solidFill>
      </dgm:spPr>
      <dgm:t>
        <a:bodyPr/>
        <a:lstStyle/>
        <a:p>
          <a:r>
            <a:rPr lang="fi-FI" sz="1800" b="1" i="1">
              <a:latin typeface="Trebuchet MS"/>
            </a:rPr>
            <a:t>Valintakoe F</a:t>
          </a:r>
        </a:p>
      </dgm:t>
    </dgm:pt>
    <dgm:pt modelId="{5EE611FC-A2E2-4177-8093-F9155D515B88}" type="parTrans" cxnId="{A4C97635-56B4-497B-ADD3-454B7C532521}">
      <dgm:prSet/>
      <dgm:spPr/>
      <dgm:t>
        <a:bodyPr/>
        <a:lstStyle/>
        <a:p>
          <a:endParaRPr lang="fi-FI"/>
        </a:p>
      </dgm:t>
    </dgm:pt>
    <dgm:pt modelId="{40BE5F8B-0520-4A80-85D7-0F310AA74B08}" type="sibTrans" cxnId="{A4C97635-56B4-497B-ADD3-454B7C532521}">
      <dgm:prSet/>
      <dgm:spPr/>
      <dgm:t>
        <a:bodyPr/>
        <a:lstStyle/>
        <a:p>
          <a:endParaRPr lang="fi-FI"/>
        </a:p>
      </dgm:t>
    </dgm:pt>
    <dgm:pt modelId="{1E78C7A5-FFC6-46F9-86CC-C4653EE78354}">
      <dgm:prSet phldrT="[Text]" custT="1"/>
      <dgm:spPr>
        <a:solidFill>
          <a:srgbClr val="032B45"/>
        </a:solidFill>
      </dgm:spPr>
      <dgm:t>
        <a:bodyPr/>
        <a:lstStyle/>
        <a:p>
          <a:r>
            <a:rPr lang="fi-FI" sz="1800" b="1" i="1">
              <a:latin typeface="Trebuchet MS"/>
            </a:rPr>
            <a:t>Valintakoe G</a:t>
          </a:r>
        </a:p>
      </dgm:t>
    </dgm:pt>
    <dgm:pt modelId="{455EAB30-A0BE-4448-B5A2-457CD98D7151}" type="parTrans" cxnId="{8A8E6816-DE1D-4E1F-BE87-7B20E54B7860}">
      <dgm:prSet/>
      <dgm:spPr/>
      <dgm:t>
        <a:bodyPr/>
        <a:lstStyle/>
        <a:p>
          <a:endParaRPr lang="fi-FI"/>
        </a:p>
      </dgm:t>
    </dgm:pt>
    <dgm:pt modelId="{51A5B5E9-2566-4712-82AC-BA27E803D672}" type="sibTrans" cxnId="{8A8E6816-DE1D-4E1F-BE87-7B20E54B7860}">
      <dgm:prSet/>
      <dgm:spPr/>
      <dgm:t>
        <a:bodyPr/>
        <a:lstStyle/>
        <a:p>
          <a:endParaRPr lang="fi-FI"/>
        </a:p>
      </dgm:t>
    </dgm:pt>
    <dgm:pt modelId="{9B437C94-B600-4CD5-A8F6-637BD4A1C5CF}">
      <dgm:prSet phldrT="[Text]" custT="1"/>
      <dgm:spPr>
        <a:solidFill>
          <a:srgbClr val="032B45"/>
        </a:solidFill>
      </dgm:spPr>
      <dgm:t>
        <a:bodyPr/>
        <a:lstStyle/>
        <a:p>
          <a:r>
            <a:rPr lang="fi-FI" sz="1800" b="1" i="1">
              <a:solidFill>
                <a:schemeClr val="bg1"/>
              </a:solidFill>
              <a:latin typeface="Trebuchet MS"/>
            </a:rPr>
            <a:t>Valintakoe H</a:t>
          </a:r>
        </a:p>
      </dgm:t>
    </dgm:pt>
    <dgm:pt modelId="{F96798C0-DF65-4AB6-B07B-1C84C53CA721}" type="parTrans" cxnId="{0BF3580C-F8E2-482E-8BB0-231BF42FC50F}">
      <dgm:prSet/>
      <dgm:spPr/>
      <dgm:t>
        <a:bodyPr/>
        <a:lstStyle/>
        <a:p>
          <a:endParaRPr lang="fi-FI"/>
        </a:p>
      </dgm:t>
    </dgm:pt>
    <dgm:pt modelId="{8508E071-0C1C-407D-BE41-E8BCA0EA5E7F}" type="sibTrans" cxnId="{0BF3580C-F8E2-482E-8BB0-231BF42FC50F}">
      <dgm:prSet/>
      <dgm:spPr/>
      <dgm:t>
        <a:bodyPr/>
        <a:lstStyle/>
        <a:p>
          <a:endParaRPr lang="fi-FI"/>
        </a:p>
      </dgm:t>
    </dgm:pt>
    <dgm:pt modelId="{F0970A0F-74FA-413E-8966-5C3B1CAB3D90}">
      <dgm:prSet phldrT="[Text]" custT="1"/>
      <dgm:spPr>
        <a:solidFill>
          <a:srgbClr val="032B45"/>
        </a:solidFill>
      </dgm:spPr>
      <dgm:t>
        <a:bodyPr/>
        <a:lstStyle/>
        <a:p>
          <a:r>
            <a:rPr lang="fi-FI" sz="1200">
              <a:latin typeface="Trebuchet MS"/>
            </a:rPr>
            <a:t>Tekniikka</a:t>
          </a:r>
        </a:p>
      </dgm:t>
    </dgm:pt>
    <dgm:pt modelId="{3FF1CACE-DC30-4C7B-9034-0E7FBDEF9242}" type="parTrans" cxnId="{1760A5E3-67E5-48A5-972A-A6DE3F418F52}">
      <dgm:prSet/>
      <dgm:spPr/>
      <dgm:t>
        <a:bodyPr/>
        <a:lstStyle/>
        <a:p>
          <a:endParaRPr lang="fi-FI"/>
        </a:p>
      </dgm:t>
    </dgm:pt>
    <dgm:pt modelId="{763CD14B-52D6-4B01-A9A1-4204A6A0B3B6}" type="sibTrans" cxnId="{1760A5E3-67E5-48A5-972A-A6DE3F418F52}">
      <dgm:prSet/>
      <dgm:spPr/>
      <dgm:t>
        <a:bodyPr/>
        <a:lstStyle/>
        <a:p>
          <a:endParaRPr lang="fi-FI"/>
        </a:p>
      </dgm:t>
    </dgm:pt>
    <dgm:pt modelId="{672D31E0-21A7-4DA7-8255-793595009B3E}">
      <dgm:prSet phldrT="[Text]" custT="1"/>
      <dgm:spPr>
        <a:solidFill>
          <a:srgbClr val="032B45"/>
        </a:solidFill>
      </dgm:spPr>
      <dgm:t>
        <a:bodyPr/>
        <a:lstStyle/>
        <a:p>
          <a:r>
            <a:rPr lang="fi-FI" sz="1200">
              <a:latin typeface="Trebuchet MS"/>
            </a:rPr>
            <a:t>Kemia*</a:t>
          </a:r>
        </a:p>
      </dgm:t>
    </dgm:pt>
    <dgm:pt modelId="{407AE852-7E10-4648-B1E0-ED4D001555D1}" type="parTrans" cxnId="{7A45B1FD-1756-48EE-935F-38678EEF8BBC}">
      <dgm:prSet/>
      <dgm:spPr/>
      <dgm:t>
        <a:bodyPr/>
        <a:lstStyle/>
        <a:p>
          <a:endParaRPr lang="fi-FI"/>
        </a:p>
      </dgm:t>
    </dgm:pt>
    <dgm:pt modelId="{278471C8-71E2-4AEF-A59F-E9CCD2B00788}" type="sibTrans" cxnId="{7A45B1FD-1756-48EE-935F-38678EEF8BBC}">
      <dgm:prSet/>
      <dgm:spPr/>
      <dgm:t>
        <a:bodyPr/>
        <a:lstStyle/>
        <a:p>
          <a:endParaRPr lang="fi-FI"/>
        </a:p>
      </dgm:t>
    </dgm:pt>
    <dgm:pt modelId="{87915551-54D7-4370-A9C5-2703129ABF38}">
      <dgm:prSet phldrT="[Text]" custT="1"/>
      <dgm:spPr>
        <a:solidFill>
          <a:srgbClr val="032B45"/>
        </a:solidFill>
      </dgm:spPr>
      <dgm:t>
        <a:bodyPr/>
        <a:lstStyle/>
        <a:p>
          <a:r>
            <a:rPr lang="fi-FI" sz="1200">
              <a:latin typeface="Trebuchet MS"/>
            </a:rPr>
            <a:t>Matemaattiset tieteet*</a:t>
          </a:r>
        </a:p>
      </dgm:t>
    </dgm:pt>
    <dgm:pt modelId="{B8597E59-C248-47B6-9E75-85EDCFCC7F93}" type="parTrans" cxnId="{613F53E0-1EFE-46AD-9BDA-0D765C33BDFA}">
      <dgm:prSet/>
      <dgm:spPr/>
      <dgm:t>
        <a:bodyPr/>
        <a:lstStyle/>
        <a:p>
          <a:endParaRPr lang="fi-FI"/>
        </a:p>
      </dgm:t>
    </dgm:pt>
    <dgm:pt modelId="{878FC5DA-3558-4EFB-9563-4C908820F498}" type="sibTrans" cxnId="{613F53E0-1EFE-46AD-9BDA-0D765C33BDFA}">
      <dgm:prSet/>
      <dgm:spPr/>
      <dgm:t>
        <a:bodyPr/>
        <a:lstStyle/>
        <a:p>
          <a:endParaRPr lang="fi-FI"/>
        </a:p>
      </dgm:t>
    </dgm:pt>
    <dgm:pt modelId="{63EF83DF-5E83-4888-B0A4-2BE3E2914788}">
      <dgm:prSet phldrT="[Text]" custT="1"/>
      <dgm:spPr>
        <a:solidFill>
          <a:srgbClr val="032B45"/>
        </a:solidFill>
      </dgm:spPr>
      <dgm:t>
        <a:bodyPr/>
        <a:lstStyle/>
        <a:p>
          <a:r>
            <a:rPr lang="fi-FI" sz="1200">
              <a:latin typeface="Trebuchet MS"/>
            </a:rPr>
            <a:t>Tietojenkäsittelytiede*</a:t>
          </a:r>
        </a:p>
      </dgm:t>
    </dgm:pt>
    <dgm:pt modelId="{08901009-2F6A-4847-9769-85B4A8E395EB}" type="parTrans" cxnId="{1E8391FF-B578-4913-845D-78393A926DEA}">
      <dgm:prSet/>
      <dgm:spPr/>
      <dgm:t>
        <a:bodyPr/>
        <a:lstStyle/>
        <a:p>
          <a:endParaRPr lang="fi-FI"/>
        </a:p>
      </dgm:t>
    </dgm:pt>
    <dgm:pt modelId="{5EC6A989-4508-4B20-85DE-C05EDA8A54D6}" type="sibTrans" cxnId="{1E8391FF-B578-4913-845D-78393A926DEA}">
      <dgm:prSet/>
      <dgm:spPr/>
      <dgm:t>
        <a:bodyPr/>
        <a:lstStyle/>
        <a:p>
          <a:endParaRPr lang="fi-FI"/>
        </a:p>
      </dgm:t>
    </dgm:pt>
    <dgm:pt modelId="{BD22E003-16B4-4685-9584-494EEC2F4601}">
      <dgm:prSet phldrT="[Text]" custT="1"/>
      <dgm:spPr>
        <a:solidFill>
          <a:srgbClr val="032B45"/>
        </a:solidFill>
      </dgm:spPr>
      <dgm:t>
        <a:bodyPr/>
        <a:lstStyle/>
        <a:p>
          <a:r>
            <a:rPr lang="fi-FI" sz="1200">
              <a:latin typeface="Trebuchet MS"/>
            </a:rPr>
            <a:t>Informaatioverkostot</a:t>
          </a:r>
        </a:p>
      </dgm:t>
    </dgm:pt>
    <dgm:pt modelId="{0724248F-17BE-441B-A1DB-1F42E21F52F2}" type="parTrans" cxnId="{908FFED4-030E-4040-97CE-0111CF4C78F7}">
      <dgm:prSet/>
      <dgm:spPr/>
      <dgm:t>
        <a:bodyPr/>
        <a:lstStyle/>
        <a:p>
          <a:endParaRPr lang="fi-FI"/>
        </a:p>
      </dgm:t>
    </dgm:pt>
    <dgm:pt modelId="{73560249-D53A-4E0C-9840-589F38C0DADF}" type="sibTrans" cxnId="{908FFED4-030E-4040-97CE-0111CF4C78F7}">
      <dgm:prSet/>
      <dgm:spPr/>
      <dgm:t>
        <a:bodyPr/>
        <a:lstStyle/>
        <a:p>
          <a:endParaRPr lang="fi-FI"/>
        </a:p>
      </dgm:t>
    </dgm:pt>
    <dgm:pt modelId="{1F75B5B2-A24D-4A01-8F96-1FC8E5F0BB24}">
      <dgm:prSet phldrT="[Text]" custT="1"/>
      <dgm:spPr>
        <a:solidFill>
          <a:srgbClr val="032B45"/>
        </a:solidFill>
      </dgm:spPr>
      <dgm:t>
        <a:bodyPr/>
        <a:lstStyle/>
        <a:p>
          <a:pPr rtl="0"/>
          <a:r>
            <a:rPr lang="fi-FI" sz="1200">
              <a:solidFill>
                <a:schemeClr val="bg1"/>
              </a:solidFill>
              <a:latin typeface="Trebuchet MS"/>
            </a:rPr>
            <a:t>Biokemia ja molekyylibiotieteet</a:t>
          </a:r>
        </a:p>
      </dgm:t>
    </dgm:pt>
    <dgm:pt modelId="{09C1D7DE-FC75-4946-92DD-CA59A9CA71C4}" type="parTrans" cxnId="{FC58BE00-F752-4806-8DB2-873E1D9D1C8E}">
      <dgm:prSet/>
      <dgm:spPr/>
      <dgm:t>
        <a:bodyPr/>
        <a:lstStyle/>
        <a:p>
          <a:endParaRPr lang="fi-FI"/>
        </a:p>
      </dgm:t>
    </dgm:pt>
    <dgm:pt modelId="{D4117DB1-0937-4719-8054-4CE1F9A9F650}" type="sibTrans" cxnId="{FC58BE00-F752-4806-8DB2-873E1D9D1C8E}">
      <dgm:prSet/>
      <dgm:spPr/>
      <dgm:t>
        <a:bodyPr/>
        <a:lstStyle/>
        <a:p>
          <a:endParaRPr lang="fi-FI"/>
        </a:p>
      </dgm:t>
    </dgm:pt>
    <dgm:pt modelId="{010E6F05-1601-4E3B-8EDB-504D29290839}">
      <dgm:prSet phldrT="[Text]" custT="1"/>
      <dgm:spPr>
        <a:solidFill>
          <a:srgbClr val="032B45"/>
        </a:solidFill>
      </dgm:spPr>
      <dgm:t>
        <a:bodyPr/>
        <a:lstStyle/>
        <a:p>
          <a:r>
            <a:rPr lang="fi-FI" sz="1200">
              <a:solidFill>
                <a:schemeClr val="bg1"/>
              </a:solidFill>
              <a:latin typeface="Trebuchet MS"/>
            </a:rPr>
            <a:t>Biolääketiede</a:t>
          </a:r>
        </a:p>
      </dgm:t>
    </dgm:pt>
    <dgm:pt modelId="{DC9DEFB4-2FC8-47C2-B69D-848594863D9F}" type="parTrans" cxnId="{A1BCAD5E-037D-4723-B770-27D84B726C54}">
      <dgm:prSet/>
      <dgm:spPr/>
      <dgm:t>
        <a:bodyPr/>
        <a:lstStyle/>
        <a:p>
          <a:endParaRPr lang="fi-FI"/>
        </a:p>
      </dgm:t>
    </dgm:pt>
    <dgm:pt modelId="{31DF6104-D47D-4BA1-9A18-88EEDDA32773}" type="sibTrans" cxnId="{A1BCAD5E-037D-4723-B770-27D84B726C54}">
      <dgm:prSet/>
      <dgm:spPr/>
      <dgm:t>
        <a:bodyPr/>
        <a:lstStyle/>
        <a:p>
          <a:endParaRPr lang="fi-FI"/>
        </a:p>
      </dgm:t>
    </dgm:pt>
    <dgm:pt modelId="{478B371F-97E2-4C79-B13E-E140FCF30164}">
      <dgm:prSet phldrT="[Text]" custT="1"/>
      <dgm:spPr>
        <a:solidFill>
          <a:srgbClr val="032B45"/>
        </a:solidFill>
      </dgm:spPr>
      <dgm:t>
        <a:bodyPr/>
        <a:lstStyle/>
        <a:p>
          <a:r>
            <a:rPr lang="fi-FI" sz="1200">
              <a:solidFill>
                <a:schemeClr val="bg1"/>
              </a:solidFill>
              <a:latin typeface="Trebuchet MS"/>
            </a:rPr>
            <a:t>Farmasia</a:t>
          </a:r>
        </a:p>
      </dgm:t>
    </dgm:pt>
    <dgm:pt modelId="{191689FE-74FF-4EAF-94B6-5D19E67749F1}" type="parTrans" cxnId="{2CB3801B-8673-4EC4-8E4F-87F6671DE89A}">
      <dgm:prSet/>
      <dgm:spPr/>
      <dgm:t>
        <a:bodyPr/>
        <a:lstStyle/>
        <a:p>
          <a:endParaRPr lang="fi-FI"/>
        </a:p>
      </dgm:t>
    </dgm:pt>
    <dgm:pt modelId="{527AA508-0295-4B7E-9DA5-F898411A4AD5}" type="sibTrans" cxnId="{2CB3801B-8673-4EC4-8E4F-87F6671DE89A}">
      <dgm:prSet/>
      <dgm:spPr/>
      <dgm:t>
        <a:bodyPr/>
        <a:lstStyle/>
        <a:p>
          <a:endParaRPr lang="fi-FI"/>
        </a:p>
      </dgm:t>
    </dgm:pt>
    <dgm:pt modelId="{0ACF25D9-35E1-40B7-8512-C28C94CF6FBD}">
      <dgm:prSet phldrT="[Text]" custT="1"/>
      <dgm:spPr>
        <a:solidFill>
          <a:srgbClr val="032B45"/>
        </a:solidFill>
      </dgm:spPr>
      <dgm:t>
        <a:bodyPr/>
        <a:lstStyle/>
        <a:p>
          <a:r>
            <a:rPr lang="fi-FI" sz="1200">
              <a:solidFill>
                <a:schemeClr val="bg2"/>
              </a:solidFill>
              <a:latin typeface="Trebuchet MS"/>
            </a:rPr>
            <a:t>Biologia</a:t>
          </a:r>
        </a:p>
      </dgm:t>
    </dgm:pt>
    <dgm:pt modelId="{4D1154D8-35B5-4B70-9D5E-F1E4372C9E8E}" type="parTrans" cxnId="{EBFE12D6-E9F3-4621-BDC0-32A1A92CAFF5}">
      <dgm:prSet/>
      <dgm:spPr/>
      <dgm:t>
        <a:bodyPr/>
        <a:lstStyle/>
        <a:p>
          <a:endParaRPr lang="fi-FI"/>
        </a:p>
      </dgm:t>
    </dgm:pt>
    <dgm:pt modelId="{6F89FAEE-3969-4213-88B2-D607BDF6C546}" type="sibTrans" cxnId="{EBFE12D6-E9F3-4621-BDC0-32A1A92CAFF5}">
      <dgm:prSet/>
      <dgm:spPr/>
      <dgm:t>
        <a:bodyPr/>
        <a:lstStyle/>
        <a:p>
          <a:endParaRPr lang="fi-FI"/>
        </a:p>
      </dgm:t>
    </dgm:pt>
    <dgm:pt modelId="{331EBE6D-C86C-4284-9942-0F87F484AFFD}">
      <dgm:prSet phldrT="[Text]" custT="1"/>
      <dgm:spPr>
        <a:solidFill>
          <a:srgbClr val="032B45"/>
        </a:solidFill>
      </dgm:spPr>
      <dgm:t>
        <a:bodyPr/>
        <a:lstStyle/>
        <a:p>
          <a:pPr rtl="0"/>
          <a:r>
            <a:rPr lang="fi-FI" sz="1200">
              <a:solidFill>
                <a:schemeClr val="bg2"/>
              </a:solidFill>
              <a:latin typeface="Trebuchet MS"/>
            </a:rPr>
            <a:t>Elintarviketieteet </a:t>
          </a:r>
        </a:p>
      </dgm:t>
    </dgm:pt>
    <dgm:pt modelId="{7DA100AA-4002-4506-A778-6757828650C3}" type="parTrans" cxnId="{E790383D-4CA4-420F-98D0-80AB28C206DD}">
      <dgm:prSet/>
      <dgm:spPr/>
      <dgm:t>
        <a:bodyPr/>
        <a:lstStyle/>
        <a:p>
          <a:endParaRPr lang="fi-FI"/>
        </a:p>
      </dgm:t>
    </dgm:pt>
    <dgm:pt modelId="{2A5077B3-6872-4666-B935-AE0FA3602F6E}" type="sibTrans" cxnId="{E790383D-4CA4-420F-98D0-80AB28C206DD}">
      <dgm:prSet/>
      <dgm:spPr/>
      <dgm:t>
        <a:bodyPr/>
        <a:lstStyle/>
        <a:p>
          <a:endParaRPr lang="fi-FI"/>
        </a:p>
      </dgm:t>
    </dgm:pt>
    <dgm:pt modelId="{BA00F013-93E1-46EA-8403-D25C18985BFE}">
      <dgm:prSet phldrT="[Text]" custT="1"/>
      <dgm:spPr>
        <a:solidFill>
          <a:srgbClr val="032B45"/>
        </a:solidFill>
      </dgm:spPr>
      <dgm:t>
        <a:bodyPr/>
        <a:lstStyle/>
        <a:p>
          <a:r>
            <a:rPr lang="fi-FI" sz="1200">
              <a:solidFill>
                <a:schemeClr val="bg2"/>
              </a:solidFill>
              <a:latin typeface="Trebuchet MS"/>
            </a:rPr>
            <a:t>Geotieteet</a:t>
          </a:r>
        </a:p>
      </dgm:t>
    </dgm:pt>
    <dgm:pt modelId="{3BE35074-5279-4676-8424-E5B28E574BE8}" type="parTrans" cxnId="{E2319765-18B6-4F03-B0A0-8765B064026D}">
      <dgm:prSet/>
      <dgm:spPr/>
      <dgm:t>
        <a:bodyPr/>
        <a:lstStyle/>
        <a:p>
          <a:endParaRPr lang="fi-FI"/>
        </a:p>
      </dgm:t>
    </dgm:pt>
    <dgm:pt modelId="{4F0B9358-082D-43F3-82FD-0EF5ED4A006D}" type="sibTrans" cxnId="{E2319765-18B6-4F03-B0A0-8765B064026D}">
      <dgm:prSet/>
      <dgm:spPr/>
      <dgm:t>
        <a:bodyPr/>
        <a:lstStyle/>
        <a:p>
          <a:endParaRPr lang="fi-FI"/>
        </a:p>
      </dgm:t>
    </dgm:pt>
    <dgm:pt modelId="{F98C3D07-61F3-409A-ACD6-7C2A2E42F9C5}">
      <dgm:prSet phldrT="[Text]" custT="1"/>
      <dgm:spPr>
        <a:solidFill>
          <a:srgbClr val="032B45"/>
        </a:solidFill>
      </dgm:spPr>
      <dgm:t>
        <a:bodyPr/>
        <a:lstStyle/>
        <a:p>
          <a:r>
            <a:rPr lang="fi-FI" sz="1200">
              <a:solidFill>
                <a:schemeClr val="bg2"/>
              </a:solidFill>
              <a:latin typeface="Trebuchet MS"/>
            </a:rPr>
            <a:t>Maantiede</a:t>
          </a:r>
        </a:p>
      </dgm:t>
    </dgm:pt>
    <dgm:pt modelId="{C455ADE5-3773-4576-A35D-69F153BFDF52}" type="parTrans" cxnId="{84100738-6641-451F-B137-ADCE92FEB294}">
      <dgm:prSet/>
      <dgm:spPr/>
      <dgm:t>
        <a:bodyPr/>
        <a:lstStyle/>
        <a:p>
          <a:endParaRPr lang="fi-FI"/>
        </a:p>
      </dgm:t>
    </dgm:pt>
    <dgm:pt modelId="{F6DC37D6-4AB2-4AB3-A523-279B0186FB85}" type="sibTrans" cxnId="{84100738-6641-451F-B137-ADCE92FEB294}">
      <dgm:prSet/>
      <dgm:spPr/>
      <dgm:t>
        <a:bodyPr/>
        <a:lstStyle/>
        <a:p>
          <a:endParaRPr lang="fi-FI"/>
        </a:p>
      </dgm:t>
    </dgm:pt>
    <dgm:pt modelId="{3AB9E060-1911-46F0-878A-8883753C41C4}">
      <dgm:prSet phldrT="[Text]" custT="1"/>
      <dgm:spPr>
        <a:solidFill>
          <a:srgbClr val="032B45"/>
        </a:solidFill>
      </dgm:spPr>
      <dgm:t>
        <a:bodyPr/>
        <a:lstStyle/>
        <a:p>
          <a:r>
            <a:rPr lang="fi-FI" sz="1200">
              <a:solidFill>
                <a:schemeClr val="bg2"/>
              </a:solidFill>
              <a:latin typeface="Trebuchet MS"/>
            </a:rPr>
            <a:t>Maataloustieteet</a:t>
          </a:r>
        </a:p>
      </dgm:t>
    </dgm:pt>
    <dgm:pt modelId="{00E25D5B-FCC7-46CC-993D-D35EE298502A}" type="parTrans" cxnId="{37FEF7EE-4E29-4236-8C5E-1C580BD5647C}">
      <dgm:prSet/>
      <dgm:spPr/>
      <dgm:t>
        <a:bodyPr/>
        <a:lstStyle/>
        <a:p>
          <a:endParaRPr lang="fi-FI"/>
        </a:p>
      </dgm:t>
    </dgm:pt>
    <dgm:pt modelId="{F530A4E7-F220-4250-9F17-912560321E43}" type="sibTrans" cxnId="{37FEF7EE-4E29-4236-8C5E-1C580BD5647C}">
      <dgm:prSet/>
      <dgm:spPr/>
      <dgm:t>
        <a:bodyPr/>
        <a:lstStyle/>
        <a:p>
          <a:endParaRPr lang="fi-FI"/>
        </a:p>
      </dgm:t>
    </dgm:pt>
    <dgm:pt modelId="{408A862E-E390-4C82-B827-7B70309E1FD5}">
      <dgm:prSet phldrT="[Text]" custT="1"/>
      <dgm:spPr>
        <a:solidFill>
          <a:srgbClr val="032B45"/>
        </a:solidFill>
      </dgm:spPr>
      <dgm:t>
        <a:bodyPr/>
        <a:lstStyle/>
        <a:p>
          <a:r>
            <a:rPr lang="fi-FI" sz="1200">
              <a:latin typeface="Trebuchet MS"/>
            </a:rPr>
            <a:t>Logopedia</a:t>
          </a:r>
        </a:p>
      </dgm:t>
    </dgm:pt>
    <dgm:pt modelId="{EB878557-414A-4C60-A840-8B765CE61D9C}" type="parTrans" cxnId="{89355620-D61E-4AC9-A215-03326EDEAB0B}">
      <dgm:prSet/>
      <dgm:spPr/>
      <dgm:t>
        <a:bodyPr/>
        <a:lstStyle/>
        <a:p>
          <a:endParaRPr lang="fi-FI"/>
        </a:p>
      </dgm:t>
    </dgm:pt>
    <dgm:pt modelId="{ADD9B003-AC15-42F4-9BAE-310920C62867}" type="sibTrans" cxnId="{89355620-D61E-4AC9-A215-03326EDEAB0B}">
      <dgm:prSet/>
      <dgm:spPr/>
      <dgm:t>
        <a:bodyPr/>
        <a:lstStyle/>
        <a:p>
          <a:endParaRPr lang="fi-FI"/>
        </a:p>
      </dgm:t>
    </dgm:pt>
    <dgm:pt modelId="{FDBFD071-5246-4539-AB7D-C917719FDB5F}">
      <dgm:prSet phldrT="[Text]" custT="1"/>
      <dgm:spPr>
        <a:solidFill>
          <a:srgbClr val="032B45"/>
        </a:solidFill>
      </dgm:spPr>
      <dgm:t>
        <a:bodyPr/>
        <a:lstStyle/>
        <a:p>
          <a:r>
            <a:rPr lang="fi-FI" sz="1200">
              <a:latin typeface="Trebuchet MS"/>
            </a:rPr>
            <a:t>Psykologia</a:t>
          </a:r>
        </a:p>
      </dgm:t>
    </dgm:pt>
    <dgm:pt modelId="{EFDC1EDC-48FE-476C-952E-832F8DD328BF}" type="parTrans" cxnId="{09E3BDFD-9BC1-46AA-B1BB-E611FA0DEB99}">
      <dgm:prSet/>
      <dgm:spPr/>
      <dgm:t>
        <a:bodyPr/>
        <a:lstStyle/>
        <a:p>
          <a:endParaRPr lang="fi-FI"/>
        </a:p>
      </dgm:t>
    </dgm:pt>
    <dgm:pt modelId="{63183BAA-BAC5-4758-84A2-189B9814B990}" type="sibTrans" cxnId="{09E3BDFD-9BC1-46AA-B1BB-E611FA0DEB99}">
      <dgm:prSet/>
      <dgm:spPr/>
      <dgm:t>
        <a:bodyPr/>
        <a:lstStyle/>
        <a:p>
          <a:endParaRPr lang="fi-FI"/>
        </a:p>
      </dgm:t>
    </dgm:pt>
    <dgm:pt modelId="{E1524ED4-53A3-4685-A306-0809DB8F5F2B}">
      <dgm:prSet phldrT="[Text]" custT="1"/>
      <dgm:spPr>
        <a:solidFill>
          <a:srgbClr val="032B45"/>
        </a:solidFill>
      </dgm:spPr>
      <dgm:t>
        <a:bodyPr/>
        <a:lstStyle/>
        <a:p>
          <a:r>
            <a:rPr lang="fi-FI" sz="1200">
              <a:latin typeface="Trebuchet MS"/>
            </a:rPr>
            <a:t>Terveystieteet ja hoitotiede</a:t>
          </a:r>
        </a:p>
      </dgm:t>
    </dgm:pt>
    <dgm:pt modelId="{F3843EB2-E26E-4CFB-A64F-284FA896A516}" type="parTrans" cxnId="{126D9ADE-DCED-4FFE-A5AA-86884F2081AF}">
      <dgm:prSet/>
      <dgm:spPr/>
      <dgm:t>
        <a:bodyPr/>
        <a:lstStyle/>
        <a:p>
          <a:endParaRPr lang="fi-FI"/>
        </a:p>
      </dgm:t>
    </dgm:pt>
    <dgm:pt modelId="{651B5532-58F8-445B-9BA6-C143430E5329}" type="sibTrans" cxnId="{126D9ADE-DCED-4FFE-A5AA-86884F2081AF}">
      <dgm:prSet/>
      <dgm:spPr/>
      <dgm:t>
        <a:bodyPr/>
        <a:lstStyle/>
        <a:p>
          <a:endParaRPr lang="fi-FI"/>
        </a:p>
      </dgm:t>
    </dgm:pt>
    <dgm:pt modelId="{11CB2C19-A999-4151-97C8-FE37A905775B}">
      <dgm:prSet phldrT="[Text]" custT="1"/>
      <dgm:spPr>
        <a:solidFill>
          <a:srgbClr val="032B45"/>
        </a:solidFill>
      </dgm:spPr>
      <dgm:t>
        <a:bodyPr/>
        <a:lstStyle/>
        <a:p>
          <a:r>
            <a:rPr lang="fi-FI" sz="1200">
              <a:latin typeface="Trebuchet MS"/>
            </a:rPr>
            <a:t>Kasvatustieteet</a:t>
          </a:r>
        </a:p>
      </dgm:t>
    </dgm:pt>
    <dgm:pt modelId="{537920C4-95C4-4A41-9CF4-5EF769E987CA}" type="parTrans" cxnId="{C5A63482-4B6C-4108-9286-3C1A996E6EF4}">
      <dgm:prSet/>
      <dgm:spPr/>
      <dgm:t>
        <a:bodyPr/>
        <a:lstStyle/>
        <a:p>
          <a:endParaRPr lang="fi-FI"/>
        </a:p>
      </dgm:t>
    </dgm:pt>
    <dgm:pt modelId="{CDDE27A2-35A7-49C1-8F17-D65A7930FE2A}" type="sibTrans" cxnId="{C5A63482-4B6C-4108-9286-3C1A996E6EF4}">
      <dgm:prSet/>
      <dgm:spPr/>
      <dgm:t>
        <a:bodyPr/>
        <a:lstStyle/>
        <a:p>
          <a:endParaRPr lang="fi-FI"/>
        </a:p>
      </dgm:t>
    </dgm:pt>
    <dgm:pt modelId="{DA2F0B7B-E773-4DD9-935D-CAFBA3D7C91A}">
      <dgm:prSet phldrT="[Text]" custT="1"/>
      <dgm:spPr>
        <a:solidFill>
          <a:srgbClr val="032B45"/>
        </a:solidFill>
      </dgm:spPr>
      <dgm:t>
        <a:bodyPr/>
        <a:lstStyle/>
        <a:p>
          <a:r>
            <a:rPr lang="fi-FI" sz="1200">
              <a:latin typeface="Trebuchet MS"/>
            </a:rPr>
            <a:t>Liikuntapedagogiikka</a:t>
          </a:r>
        </a:p>
      </dgm:t>
    </dgm:pt>
    <dgm:pt modelId="{2B7BBE39-6798-45C2-BDEC-1CB0584302AB}" type="parTrans" cxnId="{1165E950-9354-472E-8DFE-9F25BAB48E65}">
      <dgm:prSet/>
      <dgm:spPr/>
      <dgm:t>
        <a:bodyPr/>
        <a:lstStyle/>
        <a:p>
          <a:endParaRPr lang="fi-FI"/>
        </a:p>
      </dgm:t>
    </dgm:pt>
    <dgm:pt modelId="{26D5ADCC-94A0-4B29-8611-8584DA573014}" type="sibTrans" cxnId="{1165E950-9354-472E-8DFE-9F25BAB48E65}">
      <dgm:prSet/>
      <dgm:spPr/>
      <dgm:t>
        <a:bodyPr/>
        <a:lstStyle/>
        <a:p>
          <a:endParaRPr lang="fi-FI"/>
        </a:p>
      </dgm:t>
    </dgm:pt>
    <dgm:pt modelId="{59B5F638-4BED-44F6-9601-208A0C51FEF9}">
      <dgm:prSet phldrT="[Text]" custT="1"/>
      <dgm:spPr>
        <a:solidFill>
          <a:srgbClr val="032B45"/>
        </a:solidFill>
      </dgm:spPr>
      <dgm:t>
        <a:bodyPr/>
        <a:lstStyle/>
        <a:p>
          <a:r>
            <a:rPr lang="fi-FI" sz="1200">
              <a:latin typeface="Trebuchet MS"/>
            </a:rPr>
            <a:t>Kauppatieteet</a:t>
          </a:r>
        </a:p>
      </dgm:t>
    </dgm:pt>
    <dgm:pt modelId="{4DF3F199-D51C-4730-BDA4-5D5F3256FDAC}" type="parTrans" cxnId="{AC090B6C-E50E-4A2A-AF30-712A9B0CDCE6}">
      <dgm:prSet/>
      <dgm:spPr/>
      <dgm:t>
        <a:bodyPr/>
        <a:lstStyle/>
        <a:p>
          <a:endParaRPr lang="fi-FI"/>
        </a:p>
      </dgm:t>
    </dgm:pt>
    <dgm:pt modelId="{E62299EA-868B-4220-9C79-1A7D0048DBFF}" type="sibTrans" cxnId="{AC090B6C-E50E-4A2A-AF30-712A9B0CDCE6}">
      <dgm:prSet/>
      <dgm:spPr/>
      <dgm:t>
        <a:bodyPr/>
        <a:lstStyle/>
        <a:p>
          <a:endParaRPr lang="fi-FI"/>
        </a:p>
      </dgm:t>
    </dgm:pt>
    <dgm:pt modelId="{693FAE86-3121-4AC3-8DDF-2F35FD83492D}">
      <dgm:prSet phldrT="[Text]" custT="1"/>
      <dgm:spPr>
        <a:solidFill>
          <a:srgbClr val="032B45"/>
        </a:solidFill>
      </dgm:spPr>
      <dgm:t>
        <a:bodyPr/>
        <a:lstStyle/>
        <a:p>
          <a:r>
            <a:rPr lang="fi-FI" sz="1200">
              <a:latin typeface="Trebuchet MS"/>
            </a:rPr>
            <a:t>Taloustiede</a:t>
          </a:r>
        </a:p>
      </dgm:t>
    </dgm:pt>
    <dgm:pt modelId="{00AA4222-7B0F-40E4-9CA3-F92C533E3149}" type="parTrans" cxnId="{7E93A1DD-5958-406D-8C01-7ACEE43F6208}">
      <dgm:prSet/>
      <dgm:spPr/>
      <dgm:t>
        <a:bodyPr/>
        <a:lstStyle/>
        <a:p>
          <a:endParaRPr lang="fi-FI"/>
        </a:p>
      </dgm:t>
    </dgm:pt>
    <dgm:pt modelId="{1435A1D4-9D0C-434C-9340-B60A12150CDA}" type="sibTrans" cxnId="{7E93A1DD-5958-406D-8C01-7ACEE43F6208}">
      <dgm:prSet/>
      <dgm:spPr/>
      <dgm:t>
        <a:bodyPr/>
        <a:lstStyle/>
        <a:p>
          <a:endParaRPr lang="fi-FI"/>
        </a:p>
      </dgm:t>
    </dgm:pt>
    <dgm:pt modelId="{2A432238-3E6B-433E-964C-DD886564C446}">
      <dgm:prSet phldrT="[Text]" custT="1"/>
      <dgm:spPr>
        <a:solidFill>
          <a:srgbClr val="032B45"/>
        </a:solidFill>
      </dgm:spPr>
      <dgm:t>
        <a:bodyPr/>
        <a:lstStyle/>
        <a:p>
          <a:r>
            <a:rPr lang="fi-FI" sz="1200">
              <a:latin typeface="Trebuchet MS"/>
            </a:rPr>
            <a:t>Tietojärjestelmätiede</a:t>
          </a:r>
        </a:p>
      </dgm:t>
    </dgm:pt>
    <dgm:pt modelId="{2FEE47B9-C80D-44EC-97CC-D95C3C93293B}" type="parTrans" cxnId="{456E4F20-261F-42C8-BFC0-DFDE32295BB6}">
      <dgm:prSet/>
      <dgm:spPr/>
      <dgm:t>
        <a:bodyPr/>
        <a:lstStyle/>
        <a:p>
          <a:endParaRPr lang="fi-FI"/>
        </a:p>
      </dgm:t>
    </dgm:pt>
    <dgm:pt modelId="{21ABD3CC-FE20-4D0A-BBA5-3BAD7898D2C6}" type="sibTrans" cxnId="{456E4F20-261F-42C8-BFC0-DFDE32295BB6}">
      <dgm:prSet/>
      <dgm:spPr/>
      <dgm:t>
        <a:bodyPr/>
        <a:lstStyle/>
        <a:p>
          <a:endParaRPr lang="fi-FI"/>
        </a:p>
      </dgm:t>
    </dgm:pt>
    <dgm:pt modelId="{FE11A9FD-5C31-41DA-ABC1-1F9FE7E03AB0}">
      <dgm:prSet phldrT="[Text]" custT="1"/>
      <dgm:spPr>
        <a:solidFill>
          <a:srgbClr val="032B45"/>
        </a:solidFill>
      </dgm:spPr>
      <dgm:t>
        <a:bodyPr/>
        <a:lstStyle/>
        <a:p>
          <a:r>
            <a:rPr lang="fi-FI" sz="1200">
              <a:latin typeface="Trebuchet MS"/>
            </a:rPr>
            <a:t>Hallintotieteet</a:t>
          </a:r>
        </a:p>
      </dgm:t>
    </dgm:pt>
    <dgm:pt modelId="{79CA2D33-315B-4C45-8E75-82BFE8BBF721}" type="parTrans" cxnId="{0B901700-A381-451B-8507-9B8927F9AC33}">
      <dgm:prSet/>
      <dgm:spPr/>
      <dgm:t>
        <a:bodyPr/>
        <a:lstStyle/>
        <a:p>
          <a:endParaRPr lang="fi-FI"/>
        </a:p>
      </dgm:t>
    </dgm:pt>
    <dgm:pt modelId="{42DD1F2C-259A-4C89-8413-17DA793E3F70}" type="sibTrans" cxnId="{0B901700-A381-451B-8507-9B8927F9AC33}">
      <dgm:prSet/>
      <dgm:spPr/>
      <dgm:t>
        <a:bodyPr/>
        <a:lstStyle/>
        <a:p>
          <a:endParaRPr lang="fi-FI"/>
        </a:p>
      </dgm:t>
    </dgm:pt>
    <dgm:pt modelId="{2500E589-9D67-444A-8A96-FC5040FEEC9A}">
      <dgm:prSet phldrT="[Text]" custT="1"/>
      <dgm:spPr>
        <a:solidFill>
          <a:srgbClr val="032B45"/>
        </a:solidFill>
      </dgm:spPr>
      <dgm:t>
        <a:bodyPr/>
        <a:lstStyle/>
        <a:p>
          <a:r>
            <a:rPr lang="fi-FI" sz="1200">
              <a:latin typeface="Trebuchet MS"/>
            </a:rPr>
            <a:t>Oikeustieteet</a:t>
          </a:r>
        </a:p>
      </dgm:t>
    </dgm:pt>
    <dgm:pt modelId="{773B30D5-778B-4E49-866B-D53F98EDF505}" type="parTrans" cxnId="{999FB1DC-3596-4E00-92A5-02FA6709A682}">
      <dgm:prSet/>
      <dgm:spPr/>
      <dgm:t>
        <a:bodyPr/>
        <a:lstStyle/>
        <a:p>
          <a:endParaRPr lang="fi-FI"/>
        </a:p>
      </dgm:t>
    </dgm:pt>
    <dgm:pt modelId="{148913E6-3068-4DB2-A905-2FC5455D49F3}" type="sibTrans" cxnId="{999FB1DC-3596-4E00-92A5-02FA6709A682}">
      <dgm:prSet/>
      <dgm:spPr/>
      <dgm:t>
        <a:bodyPr/>
        <a:lstStyle/>
        <a:p>
          <a:endParaRPr lang="fi-FI"/>
        </a:p>
      </dgm:t>
    </dgm:pt>
    <dgm:pt modelId="{74282C39-7489-4C84-8FF5-265CF99D360F}">
      <dgm:prSet phldrT="[Text]" custT="1"/>
      <dgm:spPr>
        <a:solidFill>
          <a:srgbClr val="032B45"/>
        </a:solidFill>
      </dgm:spPr>
      <dgm:t>
        <a:bodyPr/>
        <a:lstStyle/>
        <a:p>
          <a:r>
            <a:rPr lang="fi-FI" sz="1200">
              <a:latin typeface="Trebuchet MS"/>
            </a:rPr>
            <a:t>Viestintätieteet</a:t>
          </a:r>
        </a:p>
      </dgm:t>
    </dgm:pt>
    <dgm:pt modelId="{952F5CB6-7E84-45BB-99C7-B36EE3154F66}" type="parTrans" cxnId="{2B84408D-6CC7-44B7-A3CB-5A67FB02641D}">
      <dgm:prSet/>
      <dgm:spPr/>
      <dgm:t>
        <a:bodyPr/>
        <a:lstStyle/>
        <a:p>
          <a:endParaRPr lang="fi-FI"/>
        </a:p>
      </dgm:t>
    </dgm:pt>
    <dgm:pt modelId="{EEC74CA6-14D7-4412-8EC7-07CDFA8FF211}" type="sibTrans" cxnId="{2B84408D-6CC7-44B7-A3CB-5A67FB02641D}">
      <dgm:prSet/>
      <dgm:spPr/>
      <dgm:t>
        <a:bodyPr/>
        <a:lstStyle/>
        <a:p>
          <a:endParaRPr lang="fi-FI"/>
        </a:p>
      </dgm:t>
    </dgm:pt>
    <dgm:pt modelId="{4E0CE718-4537-4344-99A1-33B3B2E169F1}">
      <dgm:prSet phldrT="[Text]" custT="1"/>
      <dgm:spPr>
        <a:solidFill>
          <a:srgbClr val="032B45"/>
        </a:solidFill>
      </dgm:spPr>
      <dgm:t>
        <a:bodyPr/>
        <a:lstStyle/>
        <a:p>
          <a:r>
            <a:rPr lang="fi-FI" sz="1200">
              <a:latin typeface="Trebuchet MS"/>
            </a:rPr>
            <a:t>Sosiaalitieteet</a:t>
          </a:r>
        </a:p>
      </dgm:t>
    </dgm:pt>
    <dgm:pt modelId="{289C10F7-CD92-4EA3-8446-E7A497BFEDCC}" type="parTrans" cxnId="{62CF0B3D-1EAD-4CF0-B7BA-CCE17FA1A2D3}">
      <dgm:prSet/>
      <dgm:spPr/>
      <dgm:t>
        <a:bodyPr/>
        <a:lstStyle/>
        <a:p>
          <a:endParaRPr lang="fi-FI"/>
        </a:p>
      </dgm:t>
    </dgm:pt>
    <dgm:pt modelId="{8A0829CF-21B5-42AA-99F9-18CF2DB8CC68}" type="sibTrans" cxnId="{62CF0B3D-1EAD-4CF0-B7BA-CCE17FA1A2D3}">
      <dgm:prSet/>
      <dgm:spPr/>
      <dgm:t>
        <a:bodyPr/>
        <a:lstStyle/>
        <a:p>
          <a:endParaRPr lang="fi-FI"/>
        </a:p>
      </dgm:t>
    </dgm:pt>
    <dgm:pt modelId="{E6320AC6-83AD-4C89-A135-B395161D3143}">
      <dgm:prSet phldrT="[Text]" custT="1"/>
      <dgm:spPr>
        <a:solidFill>
          <a:srgbClr val="032B45"/>
        </a:solidFill>
      </dgm:spPr>
      <dgm:t>
        <a:bodyPr/>
        <a:lstStyle/>
        <a:p>
          <a:r>
            <a:rPr lang="fi-FI" sz="1200">
              <a:latin typeface="Trebuchet MS"/>
            </a:rPr>
            <a:t>Yhteiskuntatieteet (sis. liikunnan yhteiskuntatieteet)</a:t>
          </a:r>
        </a:p>
      </dgm:t>
    </dgm:pt>
    <dgm:pt modelId="{C956AC0F-4247-4C74-9B84-025526E8B7C8}" type="parTrans" cxnId="{D546EC7D-0592-43A8-A96B-923403367E1A}">
      <dgm:prSet/>
      <dgm:spPr/>
      <dgm:t>
        <a:bodyPr/>
        <a:lstStyle/>
        <a:p>
          <a:endParaRPr lang="fi-FI"/>
        </a:p>
      </dgm:t>
    </dgm:pt>
    <dgm:pt modelId="{B1C98440-B328-4DB5-BB6F-E3F81193A0C0}" type="sibTrans" cxnId="{D546EC7D-0592-43A8-A96B-923403367E1A}">
      <dgm:prSet/>
      <dgm:spPr/>
      <dgm:t>
        <a:bodyPr/>
        <a:lstStyle/>
        <a:p>
          <a:endParaRPr lang="fi-FI"/>
        </a:p>
      </dgm:t>
    </dgm:pt>
    <dgm:pt modelId="{92AF0E6A-2E6C-450A-9CCB-B6B5D3527EE7}">
      <dgm:prSet phldrT="[Text]" custT="1"/>
      <dgm:spPr>
        <a:solidFill>
          <a:srgbClr val="032B45"/>
        </a:solidFill>
      </dgm:spPr>
      <dgm:t>
        <a:bodyPr/>
        <a:lstStyle/>
        <a:p>
          <a:r>
            <a:rPr lang="fi-FI" sz="1200">
              <a:solidFill>
                <a:schemeClr val="bg1"/>
              </a:solidFill>
              <a:latin typeface="Trebuchet MS"/>
            </a:rPr>
            <a:t>Filosofia</a:t>
          </a:r>
        </a:p>
      </dgm:t>
    </dgm:pt>
    <dgm:pt modelId="{DD1BD88C-3447-4478-93CD-EBA7FD871D0B}" type="parTrans" cxnId="{3D40F4BD-9555-421A-848B-BB6AADC355A1}">
      <dgm:prSet/>
      <dgm:spPr/>
      <dgm:t>
        <a:bodyPr/>
        <a:lstStyle/>
        <a:p>
          <a:endParaRPr lang="fi-FI"/>
        </a:p>
      </dgm:t>
    </dgm:pt>
    <dgm:pt modelId="{1FFBB46F-106A-4D58-9B0F-25A41BF2FA29}" type="sibTrans" cxnId="{3D40F4BD-9555-421A-848B-BB6AADC355A1}">
      <dgm:prSet/>
      <dgm:spPr/>
      <dgm:t>
        <a:bodyPr/>
        <a:lstStyle/>
        <a:p>
          <a:endParaRPr lang="fi-FI"/>
        </a:p>
      </dgm:t>
    </dgm:pt>
    <dgm:pt modelId="{265A5B4D-EE6E-4BD8-9F84-67EBF300F2BC}">
      <dgm:prSet phldrT="[Text]" custT="1"/>
      <dgm:spPr>
        <a:solidFill>
          <a:srgbClr val="032B45"/>
        </a:solidFill>
      </dgm:spPr>
      <dgm:t>
        <a:bodyPr/>
        <a:lstStyle/>
        <a:p>
          <a:r>
            <a:rPr lang="fi-FI" sz="1200">
              <a:solidFill>
                <a:schemeClr val="bg1"/>
              </a:solidFill>
              <a:latin typeface="Trebuchet MS"/>
            </a:rPr>
            <a:t>Historia</a:t>
          </a:r>
        </a:p>
      </dgm:t>
    </dgm:pt>
    <dgm:pt modelId="{5F99F9E7-177C-479C-80A8-0444A159604C}" type="parTrans" cxnId="{AE77291E-8173-43A7-83AF-E32FE0F0C741}">
      <dgm:prSet/>
      <dgm:spPr/>
      <dgm:t>
        <a:bodyPr/>
        <a:lstStyle/>
        <a:p>
          <a:endParaRPr lang="fi-FI"/>
        </a:p>
      </dgm:t>
    </dgm:pt>
    <dgm:pt modelId="{47AB6C32-BAF9-4DAF-923F-397A9059AC9A}" type="sibTrans" cxnId="{AE77291E-8173-43A7-83AF-E32FE0F0C741}">
      <dgm:prSet/>
      <dgm:spPr/>
      <dgm:t>
        <a:bodyPr/>
        <a:lstStyle/>
        <a:p>
          <a:endParaRPr lang="fi-FI"/>
        </a:p>
      </dgm:t>
    </dgm:pt>
    <dgm:pt modelId="{321A726B-35D8-48EE-8F63-C794F93157A1}">
      <dgm:prSet phldrT="[Text]" custT="1"/>
      <dgm:spPr>
        <a:solidFill>
          <a:srgbClr val="032B45"/>
        </a:solidFill>
      </dgm:spPr>
      <dgm:t>
        <a:bodyPr/>
        <a:lstStyle/>
        <a:p>
          <a:r>
            <a:rPr lang="fi-FI" sz="1200">
              <a:solidFill>
                <a:schemeClr val="bg1"/>
              </a:solidFill>
              <a:latin typeface="Trebuchet MS"/>
            </a:rPr>
            <a:t>Kulttuurien tutkimus</a:t>
          </a:r>
        </a:p>
      </dgm:t>
    </dgm:pt>
    <dgm:pt modelId="{5A677E19-08F7-4CE8-A1F4-459C637F3EBA}" type="parTrans" cxnId="{260E10C5-8E3A-408D-99D1-26A177170651}">
      <dgm:prSet/>
      <dgm:spPr/>
      <dgm:t>
        <a:bodyPr/>
        <a:lstStyle/>
        <a:p>
          <a:endParaRPr lang="fi-FI"/>
        </a:p>
      </dgm:t>
    </dgm:pt>
    <dgm:pt modelId="{C5174A01-8E07-4390-B401-A8B8944688F1}" type="sibTrans" cxnId="{260E10C5-8E3A-408D-99D1-26A177170651}">
      <dgm:prSet/>
      <dgm:spPr/>
      <dgm:t>
        <a:bodyPr/>
        <a:lstStyle/>
        <a:p>
          <a:endParaRPr lang="fi-FI"/>
        </a:p>
      </dgm:t>
    </dgm:pt>
    <dgm:pt modelId="{DDD95922-23CB-4462-8D4B-838A437388C6}">
      <dgm:prSet phldrT="[Text]" custT="1"/>
      <dgm:spPr>
        <a:solidFill>
          <a:srgbClr val="032B45"/>
        </a:solidFill>
      </dgm:spPr>
      <dgm:t>
        <a:bodyPr/>
        <a:lstStyle/>
        <a:p>
          <a:r>
            <a:rPr lang="fi-FI" sz="1200">
              <a:solidFill>
                <a:schemeClr val="bg1"/>
              </a:solidFill>
              <a:latin typeface="Trebuchet MS"/>
            </a:rPr>
            <a:t>Taiteiden tutkimus</a:t>
          </a:r>
        </a:p>
      </dgm:t>
    </dgm:pt>
    <dgm:pt modelId="{7F4CB726-D11C-476B-B367-F6BB3D28051A}" type="parTrans" cxnId="{C9750CC3-5100-4485-BF46-99DFC851FD6A}">
      <dgm:prSet/>
      <dgm:spPr/>
      <dgm:t>
        <a:bodyPr/>
        <a:lstStyle/>
        <a:p>
          <a:endParaRPr lang="fi-FI"/>
        </a:p>
      </dgm:t>
    </dgm:pt>
    <dgm:pt modelId="{5003F2B5-B6E3-4134-BBA1-DD09946E1513}" type="sibTrans" cxnId="{C9750CC3-5100-4485-BF46-99DFC851FD6A}">
      <dgm:prSet/>
      <dgm:spPr/>
      <dgm:t>
        <a:bodyPr/>
        <a:lstStyle/>
        <a:p>
          <a:endParaRPr lang="fi-FI"/>
        </a:p>
      </dgm:t>
    </dgm:pt>
    <dgm:pt modelId="{16FC87DC-2D5E-44C2-805B-058AC18E9CFA}">
      <dgm:prSet phldrT="[Text]" custT="1"/>
      <dgm:spPr>
        <a:solidFill>
          <a:srgbClr val="032B45"/>
        </a:solidFill>
      </dgm:spPr>
      <dgm:t>
        <a:bodyPr/>
        <a:lstStyle/>
        <a:p>
          <a:r>
            <a:rPr lang="fi-FI" sz="1200">
              <a:solidFill>
                <a:schemeClr val="bg1"/>
              </a:solidFill>
              <a:latin typeface="Trebuchet MS"/>
            </a:rPr>
            <a:t>Teologia*</a:t>
          </a:r>
        </a:p>
      </dgm:t>
    </dgm:pt>
    <dgm:pt modelId="{3866815D-38F9-4C1E-9C49-1B959CC27859}" type="parTrans" cxnId="{BD0E2FF2-2ACE-4876-95EB-6A4971CB05A1}">
      <dgm:prSet/>
      <dgm:spPr/>
      <dgm:t>
        <a:bodyPr/>
        <a:lstStyle/>
        <a:p>
          <a:endParaRPr lang="fi-FI"/>
        </a:p>
      </dgm:t>
    </dgm:pt>
    <dgm:pt modelId="{193ADFDF-1C4C-46C7-88DD-9B6F01F8A1F4}" type="sibTrans" cxnId="{BD0E2FF2-2ACE-4876-95EB-6A4971CB05A1}">
      <dgm:prSet/>
      <dgm:spPr/>
      <dgm:t>
        <a:bodyPr/>
        <a:lstStyle/>
        <a:p>
          <a:endParaRPr lang="fi-FI"/>
        </a:p>
      </dgm:t>
    </dgm:pt>
    <dgm:pt modelId="{A488001B-E337-4915-8705-3F60B042E569}">
      <dgm:prSet phldrT="[Text]" custT="1"/>
      <dgm:spPr>
        <a:solidFill>
          <a:srgbClr val="032B45"/>
        </a:solidFill>
      </dgm:spPr>
      <dgm:t>
        <a:bodyPr/>
        <a:lstStyle/>
        <a:p>
          <a:r>
            <a:rPr lang="fi-FI" sz="1200">
              <a:latin typeface="Trebuchet MS"/>
            </a:rPr>
            <a:t>Kotimaiset kielet</a:t>
          </a:r>
        </a:p>
      </dgm:t>
    </dgm:pt>
    <dgm:pt modelId="{44108FBB-FE38-42A5-9576-7BD3E201E144}" type="parTrans" cxnId="{F08BC685-DD92-497F-A5A3-727EA5032126}">
      <dgm:prSet/>
      <dgm:spPr/>
      <dgm:t>
        <a:bodyPr/>
        <a:lstStyle/>
        <a:p>
          <a:endParaRPr lang="fi-FI"/>
        </a:p>
      </dgm:t>
    </dgm:pt>
    <dgm:pt modelId="{6F979345-5905-4E5F-9678-71062DAFFD82}" type="sibTrans" cxnId="{F08BC685-DD92-497F-A5A3-727EA5032126}">
      <dgm:prSet/>
      <dgm:spPr/>
      <dgm:t>
        <a:bodyPr/>
        <a:lstStyle/>
        <a:p>
          <a:endParaRPr lang="fi-FI"/>
        </a:p>
      </dgm:t>
    </dgm:pt>
    <dgm:pt modelId="{B8A16C14-A538-4F64-A5A5-F756B1244AE5}">
      <dgm:prSet phldrT="[Text]" custT="1"/>
      <dgm:spPr>
        <a:solidFill>
          <a:srgbClr val="032B45"/>
        </a:solidFill>
      </dgm:spPr>
      <dgm:t>
        <a:bodyPr/>
        <a:lstStyle/>
        <a:p>
          <a:r>
            <a:rPr lang="fi-FI" sz="1200">
              <a:latin typeface="Trebuchet MS"/>
            </a:rPr>
            <a:t>Kirjallisuustieteet</a:t>
          </a:r>
        </a:p>
      </dgm:t>
    </dgm:pt>
    <dgm:pt modelId="{5F1C02E7-360A-442F-AE55-D7CAFCD25F5A}" type="parTrans" cxnId="{D528D728-2285-47BF-9DAA-46560D88BBD5}">
      <dgm:prSet/>
      <dgm:spPr/>
      <dgm:t>
        <a:bodyPr/>
        <a:lstStyle/>
        <a:p>
          <a:endParaRPr lang="fi-FI"/>
        </a:p>
      </dgm:t>
    </dgm:pt>
    <dgm:pt modelId="{9E8E5040-1D5A-4726-9372-263471F38C74}" type="sibTrans" cxnId="{D528D728-2285-47BF-9DAA-46560D88BBD5}">
      <dgm:prSet/>
      <dgm:spPr/>
      <dgm:t>
        <a:bodyPr/>
        <a:lstStyle/>
        <a:p>
          <a:endParaRPr lang="fi-FI"/>
        </a:p>
      </dgm:t>
    </dgm:pt>
    <dgm:pt modelId="{04AA0FFB-E6CA-41D9-A521-31127BE51CE3}">
      <dgm:prSet phldrT="[Text]" custT="1"/>
      <dgm:spPr>
        <a:solidFill>
          <a:srgbClr val="032B45"/>
        </a:solidFill>
      </dgm:spPr>
      <dgm:t>
        <a:bodyPr/>
        <a:lstStyle/>
        <a:p>
          <a:r>
            <a:rPr lang="fi-FI" sz="1200">
              <a:latin typeface="Trebuchet MS"/>
            </a:rPr>
            <a:t>Vieraat kielet</a:t>
          </a:r>
        </a:p>
      </dgm:t>
    </dgm:pt>
    <dgm:pt modelId="{3D3DC7B9-7BC0-4AC5-81DD-2D1AACEADC4C}" type="parTrans" cxnId="{0588F1BC-37B8-471D-989B-6C7F92232F5C}">
      <dgm:prSet/>
      <dgm:spPr/>
      <dgm:t>
        <a:bodyPr/>
        <a:lstStyle/>
        <a:p>
          <a:endParaRPr lang="fi-FI"/>
        </a:p>
      </dgm:t>
    </dgm:pt>
    <dgm:pt modelId="{1E40F30C-7466-4542-8A7E-D62C8F4FE714}" type="sibTrans" cxnId="{0588F1BC-37B8-471D-989B-6C7F92232F5C}">
      <dgm:prSet/>
      <dgm:spPr/>
      <dgm:t>
        <a:bodyPr/>
        <a:lstStyle/>
        <a:p>
          <a:endParaRPr lang="fi-FI"/>
        </a:p>
      </dgm:t>
    </dgm:pt>
    <dgm:pt modelId="{5384D8DA-14CC-46F4-BF48-A9B70A4D11AE}">
      <dgm:prSet phldrT="[Text]" custT="1"/>
      <dgm:spPr>
        <a:solidFill>
          <a:srgbClr val="032B45"/>
        </a:solidFill>
      </dgm:spPr>
      <dgm:t>
        <a:bodyPr/>
        <a:lstStyle/>
        <a:p>
          <a:r>
            <a:rPr lang="fi-FI" sz="1200">
              <a:latin typeface="Trebuchet MS"/>
            </a:rPr>
            <a:t>Nanotiede</a:t>
          </a:r>
        </a:p>
      </dgm:t>
    </dgm:pt>
    <dgm:pt modelId="{1575047B-D308-4AD9-9F36-67E4E1C1497D}" type="parTrans" cxnId="{A0BC45EA-9393-49F7-B6A5-B2D48212FF03}">
      <dgm:prSet/>
      <dgm:spPr/>
      <dgm:t>
        <a:bodyPr/>
        <a:lstStyle/>
        <a:p>
          <a:endParaRPr lang="fi-FI"/>
        </a:p>
      </dgm:t>
    </dgm:pt>
    <dgm:pt modelId="{514B787C-2753-40F0-AC62-1FDBB1604C47}" type="sibTrans" cxnId="{A0BC45EA-9393-49F7-B6A5-B2D48212FF03}">
      <dgm:prSet/>
      <dgm:spPr/>
      <dgm:t>
        <a:bodyPr/>
        <a:lstStyle/>
        <a:p>
          <a:endParaRPr lang="fi-FI"/>
        </a:p>
      </dgm:t>
    </dgm:pt>
    <dgm:pt modelId="{00E0840A-4C23-4220-B62B-6A71B30539CF}">
      <dgm:prSet phldrT="[Text]" custT="1"/>
      <dgm:spPr>
        <a:solidFill>
          <a:srgbClr val="032B45"/>
        </a:solidFill>
      </dgm:spPr>
      <dgm:t>
        <a:bodyPr/>
        <a:lstStyle/>
        <a:p>
          <a:r>
            <a:rPr lang="fi-FI" sz="1200">
              <a:solidFill>
                <a:schemeClr val="bg1"/>
              </a:solidFill>
              <a:latin typeface="Trebuchet MS"/>
            </a:rPr>
            <a:t>Lääketieteelliset alat</a:t>
          </a:r>
        </a:p>
      </dgm:t>
    </dgm:pt>
    <dgm:pt modelId="{B95845CA-B1C8-4ACD-B938-19A70340AF31}" type="parTrans" cxnId="{B7B47A18-4FB1-48EC-8636-949C00C2AF8F}">
      <dgm:prSet/>
      <dgm:spPr/>
      <dgm:t>
        <a:bodyPr/>
        <a:lstStyle/>
        <a:p>
          <a:endParaRPr lang="fi-FI"/>
        </a:p>
      </dgm:t>
    </dgm:pt>
    <dgm:pt modelId="{E435C1AD-7BAC-4872-BDBB-FB677F196645}" type="sibTrans" cxnId="{B7B47A18-4FB1-48EC-8636-949C00C2AF8F}">
      <dgm:prSet/>
      <dgm:spPr/>
      <dgm:t>
        <a:bodyPr/>
        <a:lstStyle/>
        <a:p>
          <a:endParaRPr lang="fi-FI"/>
        </a:p>
      </dgm:t>
    </dgm:pt>
    <dgm:pt modelId="{2BB88FD1-A771-4FF1-A7FE-CD5CC18DBF1F}">
      <dgm:prSet phldrT="[Text]" custT="1"/>
      <dgm:spPr>
        <a:solidFill>
          <a:srgbClr val="032B45"/>
        </a:solidFill>
      </dgm:spPr>
      <dgm:t>
        <a:bodyPr/>
        <a:lstStyle/>
        <a:p>
          <a:r>
            <a:rPr lang="fi-FI" sz="1200">
              <a:latin typeface="Trebuchet MS"/>
            </a:rPr>
            <a:t>Ympäristö- ja elintarviketalous</a:t>
          </a:r>
        </a:p>
      </dgm:t>
    </dgm:pt>
    <dgm:pt modelId="{CD10D795-A898-4C00-89A8-17D58F001383}" type="parTrans" cxnId="{6D9E59BF-E2C0-41B1-B6AA-5560BFBD3F60}">
      <dgm:prSet/>
      <dgm:spPr/>
      <dgm:t>
        <a:bodyPr/>
        <a:lstStyle/>
        <a:p>
          <a:endParaRPr lang="fi-FI"/>
        </a:p>
      </dgm:t>
    </dgm:pt>
    <dgm:pt modelId="{85ED0432-677A-4A32-A38C-1B68DCE57D17}" type="sibTrans" cxnId="{6D9E59BF-E2C0-41B1-B6AA-5560BFBD3F60}">
      <dgm:prSet/>
      <dgm:spPr/>
      <dgm:t>
        <a:bodyPr/>
        <a:lstStyle/>
        <a:p>
          <a:endParaRPr lang="fi-FI"/>
        </a:p>
      </dgm:t>
    </dgm:pt>
    <dgm:pt modelId="{410EAF22-0C75-4750-9E0B-1DF5E7298590}">
      <dgm:prSet phldrT="[Text]" custT="1"/>
      <dgm:spPr>
        <a:solidFill>
          <a:srgbClr val="032B45"/>
        </a:solidFill>
      </dgm:spPr>
      <dgm:t>
        <a:bodyPr/>
        <a:lstStyle/>
        <a:p>
          <a:r>
            <a:rPr lang="fi-FI" sz="1200">
              <a:solidFill>
                <a:schemeClr val="bg1"/>
              </a:solidFill>
              <a:latin typeface="Trebuchet MS"/>
            </a:rPr>
            <a:t>Ravitsemustiede</a:t>
          </a:r>
        </a:p>
      </dgm:t>
    </dgm:pt>
    <dgm:pt modelId="{65338AC9-F2B3-4F5E-BC7D-A724D64B56CB}" type="parTrans" cxnId="{976508FC-A667-4DA2-B1CB-E44BE880248C}">
      <dgm:prSet/>
      <dgm:spPr/>
      <dgm:t>
        <a:bodyPr/>
        <a:lstStyle/>
        <a:p>
          <a:endParaRPr lang="fi-FI"/>
        </a:p>
      </dgm:t>
    </dgm:pt>
    <dgm:pt modelId="{BE2474DA-803B-4568-B4D0-2E08B66CB92C}" type="sibTrans" cxnId="{976508FC-A667-4DA2-B1CB-E44BE880248C}">
      <dgm:prSet/>
      <dgm:spPr/>
      <dgm:t>
        <a:bodyPr/>
        <a:lstStyle/>
        <a:p>
          <a:endParaRPr lang="fi-FI"/>
        </a:p>
      </dgm:t>
    </dgm:pt>
    <dgm:pt modelId="{4CF00BD0-2145-45D1-A241-DE59223DBA56}">
      <dgm:prSet phldrT="[Text]" custT="1"/>
      <dgm:spPr>
        <a:solidFill>
          <a:srgbClr val="032B45"/>
        </a:solidFill>
      </dgm:spPr>
      <dgm:t>
        <a:bodyPr/>
        <a:lstStyle/>
        <a:p>
          <a:r>
            <a:rPr lang="fi-FI" sz="1200">
              <a:latin typeface="Trebuchet MS"/>
            </a:rPr>
            <a:t>Liikuntabiologia ja valmennustiede</a:t>
          </a:r>
        </a:p>
      </dgm:t>
    </dgm:pt>
    <dgm:pt modelId="{0686034C-7D7D-412E-93CC-078059BDA99E}" type="parTrans" cxnId="{53E66EFD-B443-4319-B9F6-FD62264E9AA1}">
      <dgm:prSet/>
      <dgm:spPr/>
      <dgm:t>
        <a:bodyPr/>
        <a:lstStyle/>
        <a:p>
          <a:endParaRPr lang="fi-FI"/>
        </a:p>
      </dgm:t>
    </dgm:pt>
    <dgm:pt modelId="{4EE66B56-9A85-4BCE-B8F4-65EC50DFA793}" type="sibTrans" cxnId="{53E66EFD-B443-4319-B9F6-FD62264E9AA1}">
      <dgm:prSet/>
      <dgm:spPr/>
      <dgm:t>
        <a:bodyPr/>
        <a:lstStyle/>
        <a:p>
          <a:endParaRPr lang="fi-FI"/>
        </a:p>
      </dgm:t>
    </dgm:pt>
    <dgm:pt modelId="{9697E082-F3AC-4A2D-BB54-BE70A3D5BFDA}" type="pres">
      <dgm:prSet presAssocID="{E29DAE57-17D7-428C-BBB4-F12935E82FC0}" presName="diagram" presStyleCnt="0">
        <dgm:presLayoutVars>
          <dgm:dir/>
          <dgm:resizeHandles val="exact"/>
        </dgm:presLayoutVars>
      </dgm:prSet>
      <dgm:spPr/>
    </dgm:pt>
    <dgm:pt modelId="{1B45891F-6784-4C7C-8B81-CFB99F5AAA3E}" type="pres">
      <dgm:prSet presAssocID="{31936BEE-0F5C-4412-B8CB-8ACF3EABDD35}" presName="node" presStyleLbl="node1" presStyleIdx="0" presStyleCnt="9" custScaleX="1951659" custScaleY="1827627" custLinFactNeighborX="-41787" custLinFactNeighborY="6202">
        <dgm:presLayoutVars>
          <dgm:bulletEnabled val="1"/>
        </dgm:presLayoutVars>
      </dgm:prSet>
      <dgm:spPr>
        <a:prstGeom prst="roundRect">
          <a:avLst/>
        </a:prstGeom>
      </dgm:spPr>
    </dgm:pt>
    <dgm:pt modelId="{7DE19E61-0F88-4031-AD9F-6267329D382B}" type="pres">
      <dgm:prSet presAssocID="{AC7CE59A-2C68-447C-857D-F75C929A9243}" presName="sibTrans" presStyleCnt="0"/>
      <dgm:spPr/>
    </dgm:pt>
    <dgm:pt modelId="{896906CC-F546-4B7A-8AFC-401225BEEF51}" type="pres">
      <dgm:prSet presAssocID="{32118AC2-89D2-4F2A-B83F-6F05DCD40B72}" presName="node" presStyleLbl="node1" presStyleIdx="1" presStyleCnt="9" custScaleX="1951659" custScaleY="1827627" custLinFactNeighborX="-34548" custLinFactNeighborY="11452">
        <dgm:presLayoutVars>
          <dgm:bulletEnabled val="1"/>
        </dgm:presLayoutVars>
      </dgm:prSet>
      <dgm:spPr>
        <a:prstGeom prst="roundRect">
          <a:avLst/>
        </a:prstGeom>
      </dgm:spPr>
    </dgm:pt>
    <dgm:pt modelId="{DA02FB17-803B-434D-9233-43730BDBCCB9}" type="pres">
      <dgm:prSet presAssocID="{6D6DAA6C-125A-43B0-A18A-212C8DB215D8}" presName="sibTrans" presStyleCnt="0"/>
      <dgm:spPr/>
    </dgm:pt>
    <dgm:pt modelId="{83566DE0-EF4F-402E-9B98-C54C16AC4FE5}" type="pres">
      <dgm:prSet presAssocID="{14E8783D-7699-4C7E-B8C6-CB0EDC84BC2D}" presName="node" presStyleLbl="node1" presStyleIdx="2" presStyleCnt="9" custScaleX="1951659" custScaleY="1827627" custLinFactNeighborX="-26567" custLinFactNeighborY="-1023">
        <dgm:presLayoutVars>
          <dgm:bulletEnabled val="1"/>
        </dgm:presLayoutVars>
      </dgm:prSet>
      <dgm:spPr>
        <a:prstGeom prst="roundRect">
          <a:avLst/>
        </a:prstGeom>
      </dgm:spPr>
    </dgm:pt>
    <dgm:pt modelId="{FC24663C-D414-4169-8297-DD68AE04F0BC}" type="pres">
      <dgm:prSet presAssocID="{4E35D36F-A3F6-4B7E-9420-8AD4B767E67A}" presName="sibTrans" presStyleCnt="0"/>
      <dgm:spPr/>
    </dgm:pt>
    <dgm:pt modelId="{0A7D8D73-DC26-47A2-BF3C-594C6FF7C68B}" type="pres">
      <dgm:prSet presAssocID="{947A5FFE-A27C-412A-B413-7CBF68D79834}" presName="node" presStyleLbl="node1" presStyleIdx="3" presStyleCnt="9" custScaleX="1951659" custScaleY="1827627" custLinFactNeighborX="-41787" custLinFactNeighborY="2492">
        <dgm:presLayoutVars>
          <dgm:bulletEnabled val="1"/>
        </dgm:presLayoutVars>
      </dgm:prSet>
      <dgm:spPr>
        <a:prstGeom prst="roundRect">
          <a:avLst/>
        </a:prstGeom>
      </dgm:spPr>
    </dgm:pt>
    <dgm:pt modelId="{FE4FD25D-CB15-49AD-9117-72750EE14E38}" type="pres">
      <dgm:prSet presAssocID="{F1B60BF8-A46D-4B0E-8FC1-ABFCE5DC01B4}" presName="sibTrans" presStyleCnt="0"/>
      <dgm:spPr/>
    </dgm:pt>
    <dgm:pt modelId="{E1E728BB-B70F-4A6D-BC0F-75DD7C62E8FB}" type="pres">
      <dgm:prSet presAssocID="{3A903B61-AD91-4233-AB0B-9AE8BFF4FAC2}" presName="node" presStyleLbl="node1" presStyleIdx="4" presStyleCnt="9" custScaleX="1951659" custScaleY="1827627" custLinFactNeighborX="-41787" custLinFactNeighborY="2492">
        <dgm:presLayoutVars>
          <dgm:bulletEnabled val="1"/>
        </dgm:presLayoutVars>
      </dgm:prSet>
      <dgm:spPr>
        <a:prstGeom prst="roundRect">
          <a:avLst/>
        </a:prstGeom>
      </dgm:spPr>
    </dgm:pt>
    <dgm:pt modelId="{634CB6AD-EB08-403E-90A6-F1F81AD9B1CE}" type="pres">
      <dgm:prSet presAssocID="{2E9AF9DF-3BFC-4698-AB15-83C827307E54}" presName="sibTrans" presStyleCnt="0"/>
      <dgm:spPr/>
    </dgm:pt>
    <dgm:pt modelId="{D0B40DC5-7CCF-4BBF-A845-F10C4AB6DC79}" type="pres">
      <dgm:prSet presAssocID="{CAEC8E56-4BA6-4E60-A043-BD112D0526B4}" presName="node" presStyleLbl="node1" presStyleIdx="5" presStyleCnt="9" custScaleX="1951659" custScaleY="1827627" custLinFactNeighborX="-41787" custLinFactNeighborY="2492">
        <dgm:presLayoutVars>
          <dgm:bulletEnabled val="1"/>
        </dgm:presLayoutVars>
      </dgm:prSet>
      <dgm:spPr>
        <a:prstGeom prst="roundRect">
          <a:avLst/>
        </a:prstGeom>
      </dgm:spPr>
    </dgm:pt>
    <dgm:pt modelId="{053F486E-EF12-4C57-91A2-719DF2B22C76}" type="pres">
      <dgm:prSet presAssocID="{40BE5F8B-0520-4A80-85D7-0F310AA74B08}" presName="sibTrans" presStyleCnt="0"/>
      <dgm:spPr/>
    </dgm:pt>
    <dgm:pt modelId="{92ACA0B7-53BE-418F-AEDC-6378F1DBC35F}" type="pres">
      <dgm:prSet presAssocID="{1E78C7A5-FFC6-46F9-86CC-C4653EE78354}" presName="node" presStyleLbl="node1" presStyleIdx="6" presStyleCnt="9" custScaleX="1951659" custScaleY="1827627" custLinFactNeighborX="-41787" custLinFactNeighborY="2492">
        <dgm:presLayoutVars>
          <dgm:bulletEnabled val="1"/>
        </dgm:presLayoutVars>
      </dgm:prSet>
      <dgm:spPr>
        <a:prstGeom prst="roundRect">
          <a:avLst/>
        </a:prstGeom>
      </dgm:spPr>
    </dgm:pt>
    <dgm:pt modelId="{2F31AA6D-6AEB-4068-B1C1-D0189409012D}" type="pres">
      <dgm:prSet presAssocID="{51A5B5E9-2566-4712-82AC-BA27E803D672}" presName="sibTrans" presStyleCnt="0"/>
      <dgm:spPr/>
    </dgm:pt>
    <dgm:pt modelId="{C3EC72B0-C33C-47DB-92C2-8DAA303CB8EF}" type="pres">
      <dgm:prSet presAssocID="{9B437C94-B600-4CD5-A8F6-637BD4A1C5CF}" presName="node" presStyleLbl="node1" presStyleIdx="7" presStyleCnt="9" custScaleX="1951659" custScaleY="1827627" custLinFactNeighborX="-34547" custLinFactNeighborY="-25036">
        <dgm:presLayoutVars>
          <dgm:bulletEnabled val="1"/>
        </dgm:presLayoutVars>
      </dgm:prSet>
      <dgm:spPr>
        <a:prstGeom prst="roundRect">
          <a:avLst/>
        </a:prstGeom>
      </dgm:spPr>
    </dgm:pt>
    <dgm:pt modelId="{522D4EFE-8691-4381-9426-B3CD63085201}" type="pres">
      <dgm:prSet presAssocID="{8508E071-0C1C-407D-BE41-E8BCA0EA5E7F}" presName="sibTrans" presStyleCnt="0"/>
      <dgm:spPr/>
    </dgm:pt>
    <dgm:pt modelId="{57463FE8-4F6C-427E-9380-17C063AB37AB}" type="pres">
      <dgm:prSet presAssocID="{CB7DB2A3-5927-4C08-B583-3356062EBA2C}" presName="node" presStyleLbl="node1" presStyleIdx="8" presStyleCnt="9" custScaleX="1951659" custScaleY="1827627" custLinFactNeighborX="-41787" custLinFactNeighborY="2492">
        <dgm:presLayoutVars>
          <dgm:bulletEnabled val="1"/>
        </dgm:presLayoutVars>
      </dgm:prSet>
      <dgm:spPr>
        <a:prstGeom prst="roundRect">
          <a:avLst/>
        </a:prstGeom>
      </dgm:spPr>
    </dgm:pt>
  </dgm:ptLst>
  <dgm:cxnLst>
    <dgm:cxn modelId="{0B901700-A381-451B-8507-9B8927F9AC33}" srcId="{1E78C7A5-FFC6-46F9-86CC-C4653EE78354}" destId="{FE11A9FD-5C31-41DA-ABC1-1F9FE7E03AB0}" srcOrd="0" destOrd="0" parTransId="{79CA2D33-315B-4C45-8E75-82BFE8BBF721}" sibTransId="{42DD1F2C-259A-4C89-8413-17DA793E3F70}"/>
    <dgm:cxn modelId="{FC58BE00-F752-4806-8DB2-873E1D9D1C8E}" srcId="{32118AC2-89D2-4F2A-B83F-6F05DCD40B72}" destId="{1F75B5B2-A24D-4A01-8F96-1FC8E5F0BB24}" srcOrd="0" destOrd="0" parTransId="{09C1D7DE-FC75-4946-92DD-CA59A9CA71C4}" sibTransId="{D4117DB1-0937-4719-8054-4CE1F9A9F650}"/>
    <dgm:cxn modelId="{0BF3580C-F8E2-482E-8BB0-231BF42FC50F}" srcId="{E29DAE57-17D7-428C-BBB4-F12935E82FC0}" destId="{9B437C94-B600-4CD5-A8F6-637BD4A1C5CF}" srcOrd="7" destOrd="0" parTransId="{F96798C0-DF65-4AB6-B07B-1C84C53CA721}" sibTransId="{8508E071-0C1C-407D-BE41-E8BCA0EA5E7F}"/>
    <dgm:cxn modelId="{C01D8B0E-B435-4980-99C4-C3DE060DA370}" type="presOf" srcId="{F98C3D07-61F3-409A-ACD6-7C2A2E42F9C5}" destId="{83566DE0-EF4F-402E-9B98-C54C16AC4FE5}" srcOrd="0" destOrd="4" presId="urn:microsoft.com/office/officeart/2005/8/layout/default"/>
    <dgm:cxn modelId="{6CB0A510-E88E-466C-9C4D-7458DC125A6C}" type="presOf" srcId="{31936BEE-0F5C-4412-B8CB-8ACF3EABDD35}" destId="{1B45891F-6784-4C7C-8B81-CFB99F5AAA3E}" srcOrd="0" destOrd="0" presId="urn:microsoft.com/office/officeart/2005/8/layout/default"/>
    <dgm:cxn modelId="{8A8E6816-DE1D-4E1F-BE87-7B20E54B7860}" srcId="{E29DAE57-17D7-428C-BBB4-F12935E82FC0}" destId="{1E78C7A5-FFC6-46F9-86CC-C4653EE78354}" srcOrd="6" destOrd="0" parTransId="{455EAB30-A0BE-4448-B5A2-457CD98D7151}" sibTransId="{51A5B5E9-2566-4712-82AC-BA27E803D672}"/>
    <dgm:cxn modelId="{B7B47A18-4FB1-48EC-8636-949C00C2AF8F}" srcId="{32118AC2-89D2-4F2A-B83F-6F05DCD40B72}" destId="{00E0840A-4C23-4220-B62B-6A71B30539CF}" srcOrd="3" destOrd="0" parTransId="{B95845CA-B1C8-4ACD-B938-19A70340AF31}" sibTransId="{E435C1AD-7BAC-4872-BDBB-FB677F196645}"/>
    <dgm:cxn modelId="{6CF30C1B-1D87-41EB-86E0-BAF5529961B5}" type="presOf" srcId="{331EBE6D-C86C-4284-9942-0F87F484AFFD}" destId="{83566DE0-EF4F-402E-9B98-C54C16AC4FE5}" srcOrd="0" destOrd="2" presId="urn:microsoft.com/office/officeart/2005/8/layout/default"/>
    <dgm:cxn modelId="{2CB3801B-8673-4EC4-8E4F-87F6671DE89A}" srcId="{32118AC2-89D2-4F2A-B83F-6F05DCD40B72}" destId="{478B371F-97E2-4C79-B13E-E140FCF30164}" srcOrd="2" destOrd="0" parTransId="{191689FE-74FF-4EAF-94B6-5D19E67749F1}" sibTransId="{527AA508-0295-4B7E-9DA5-F898411A4AD5}"/>
    <dgm:cxn modelId="{AE77291E-8173-43A7-83AF-E32FE0F0C741}" srcId="{9B437C94-B600-4CD5-A8F6-637BD4A1C5CF}" destId="{265A5B4D-EE6E-4BD8-9F84-67EBF300F2BC}" srcOrd="1" destOrd="0" parTransId="{5F99F9E7-177C-479C-80A8-0444A159604C}" sibTransId="{47AB6C32-BAF9-4DAF-923F-397A9059AC9A}"/>
    <dgm:cxn modelId="{456E4F20-261F-42C8-BFC0-DFDE32295BB6}" srcId="{CAEC8E56-4BA6-4E60-A043-BD112D0526B4}" destId="{2A432238-3E6B-433E-964C-DD886564C446}" srcOrd="2" destOrd="0" parTransId="{2FEE47B9-C80D-44EC-97CC-D95C3C93293B}" sibTransId="{21ABD3CC-FE20-4D0A-BBA5-3BAD7898D2C6}"/>
    <dgm:cxn modelId="{89355620-D61E-4AC9-A215-03326EDEAB0B}" srcId="{947A5FFE-A27C-412A-B413-7CBF68D79834}" destId="{408A862E-E390-4C82-B827-7B70309E1FD5}" srcOrd="0" destOrd="0" parTransId="{EB878557-414A-4C60-A840-8B765CE61D9C}" sibTransId="{ADD9B003-AC15-42F4-9BAE-310920C62867}"/>
    <dgm:cxn modelId="{99436522-3011-41D0-8450-D2BBD3E928FB}" type="presOf" srcId="{04AA0FFB-E6CA-41D9-A521-31127BE51CE3}" destId="{57463FE8-4F6C-427E-9380-17C063AB37AB}" srcOrd="0" destOrd="3" presId="urn:microsoft.com/office/officeart/2005/8/layout/default"/>
    <dgm:cxn modelId="{F5EA3D23-4189-4A4D-98DA-133A292EBC40}" type="presOf" srcId="{74282C39-7489-4C84-8FF5-265CF99D360F}" destId="{92ACA0B7-53BE-418F-AEDC-6378F1DBC35F}" srcOrd="0" destOrd="4" presId="urn:microsoft.com/office/officeart/2005/8/layout/default"/>
    <dgm:cxn modelId="{AAB47E27-5854-42EF-A41C-D7113BC08D84}" type="presOf" srcId="{010E6F05-1601-4E3B-8EDB-504D29290839}" destId="{896906CC-F546-4B7A-8AFC-401225BEEF51}" srcOrd="0" destOrd="2" presId="urn:microsoft.com/office/officeart/2005/8/layout/default"/>
    <dgm:cxn modelId="{D528D728-2285-47BF-9DAA-46560D88BBD5}" srcId="{CB7DB2A3-5927-4C08-B583-3356062EBA2C}" destId="{B8A16C14-A538-4F64-A5A5-F756B1244AE5}" srcOrd="0" destOrd="0" parTransId="{5F1C02E7-360A-442F-AE55-D7CAFCD25F5A}" sibTransId="{9E8E5040-1D5A-4726-9372-263471F38C74}"/>
    <dgm:cxn modelId="{BC1E3F2A-DE80-4635-9309-81B5B1055538}" srcId="{E29DAE57-17D7-428C-BBB4-F12935E82FC0}" destId="{32118AC2-89D2-4F2A-B83F-6F05DCD40B72}" srcOrd="1" destOrd="0" parTransId="{61E249A6-4471-43EC-B8BE-14FBA6957F91}" sibTransId="{6D6DAA6C-125A-43B0-A18A-212C8DB215D8}"/>
    <dgm:cxn modelId="{F3EA8F32-234B-43D0-8FBF-D61C3403277C}" type="presOf" srcId="{693FAE86-3121-4AC3-8DDF-2F35FD83492D}" destId="{D0B40DC5-7CCF-4BBF-A845-F10C4AB6DC79}" srcOrd="0" destOrd="2" presId="urn:microsoft.com/office/officeart/2005/8/layout/default"/>
    <dgm:cxn modelId="{235CFE34-EC53-443F-B8E2-48BC36A5F60C}" type="presOf" srcId="{265A5B4D-EE6E-4BD8-9F84-67EBF300F2BC}" destId="{C3EC72B0-C33C-47DB-92C2-8DAA303CB8EF}" srcOrd="0" destOrd="2" presId="urn:microsoft.com/office/officeart/2005/8/layout/default"/>
    <dgm:cxn modelId="{A4C97635-56B4-497B-ADD3-454B7C532521}" srcId="{E29DAE57-17D7-428C-BBB4-F12935E82FC0}" destId="{CAEC8E56-4BA6-4E60-A043-BD112D0526B4}" srcOrd="5" destOrd="0" parTransId="{5EE611FC-A2E2-4177-8093-F9155D515B88}" sibTransId="{40BE5F8B-0520-4A80-85D7-0F310AA74B08}"/>
    <dgm:cxn modelId="{F67C0737-C22C-4296-9D5E-153DF703E543}" type="presOf" srcId="{BD22E003-16B4-4685-9584-494EEC2F4601}" destId="{1B45891F-6784-4C7C-8B81-CFB99F5AAA3E}" srcOrd="0" destOrd="2" presId="urn:microsoft.com/office/officeart/2005/8/layout/default"/>
    <dgm:cxn modelId="{4B022437-4654-4E7E-8640-A6E92A4F2C2C}" type="presOf" srcId="{16FC87DC-2D5E-44C2-805B-058AC18E9CFA}" destId="{C3EC72B0-C33C-47DB-92C2-8DAA303CB8EF}" srcOrd="0" destOrd="5" presId="urn:microsoft.com/office/officeart/2005/8/layout/default"/>
    <dgm:cxn modelId="{84100738-6641-451F-B137-ADCE92FEB294}" srcId="{14E8783D-7699-4C7E-B8C6-CB0EDC84BC2D}" destId="{F98C3D07-61F3-409A-ACD6-7C2A2E42F9C5}" srcOrd="3" destOrd="0" parTransId="{C455ADE5-3773-4576-A35D-69F153BFDF52}" sibTransId="{F6DC37D6-4AB2-4AB3-A523-279B0186FB85}"/>
    <dgm:cxn modelId="{A4F61B38-A1F5-4263-81DA-B7DC47BA7CA8}" type="presOf" srcId="{2BB88FD1-A771-4FF1-A7FE-CD5CC18DBF1F}" destId="{D0B40DC5-7CCF-4BBF-A845-F10C4AB6DC79}" srcOrd="0" destOrd="4" presId="urn:microsoft.com/office/officeart/2005/8/layout/default"/>
    <dgm:cxn modelId="{62CF0B3D-1EAD-4CF0-B7BA-CCE17FA1A2D3}" srcId="{1E78C7A5-FFC6-46F9-86CC-C4653EE78354}" destId="{4E0CE718-4537-4344-99A1-33B3B2E169F1}" srcOrd="2" destOrd="0" parTransId="{289C10F7-CD92-4EA3-8446-E7A497BFEDCC}" sibTransId="{8A0829CF-21B5-42AA-99F9-18CF2DB8CC68}"/>
    <dgm:cxn modelId="{A0EC343D-5883-4DE2-8074-69F64934A1D9}" type="presOf" srcId="{B8A16C14-A538-4F64-A5A5-F756B1244AE5}" destId="{57463FE8-4F6C-427E-9380-17C063AB37AB}" srcOrd="0" destOrd="1" presId="urn:microsoft.com/office/officeart/2005/8/layout/default"/>
    <dgm:cxn modelId="{E790383D-4CA4-420F-98D0-80AB28C206DD}" srcId="{14E8783D-7699-4C7E-B8C6-CB0EDC84BC2D}" destId="{331EBE6D-C86C-4284-9942-0F87F484AFFD}" srcOrd="1" destOrd="0" parTransId="{7DA100AA-4002-4506-A778-6757828650C3}" sibTransId="{2A5077B3-6872-4666-B935-AE0FA3602F6E}"/>
    <dgm:cxn modelId="{2919F23E-22F6-4693-9D23-27714D4B7FD0}" type="presOf" srcId="{DDD95922-23CB-4462-8D4B-838A437388C6}" destId="{C3EC72B0-C33C-47DB-92C2-8DAA303CB8EF}" srcOrd="0" destOrd="4" presId="urn:microsoft.com/office/officeart/2005/8/layout/default"/>
    <dgm:cxn modelId="{53E8553F-61D3-416E-A275-37F91D98A0EC}" type="presOf" srcId="{1F75B5B2-A24D-4A01-8F96-1FC8E5F0BB24}" destId="{896906CC-F546-4B7A-8AFC-401225BEEF51}" srcOrd="0" destOrd="1" presId="urn:microsoft.com/office/officeart/2005/8/layout/default"/>
    <dgm:cxn modelId="{A1BCAD5E-037D-4723-B770-27D84B726C54}" srcId="{32118AC2-89D2-4F2A-B83F-6F05DCD40B72}" destId="{010E6F05-1601-4E3B-8EDB-504D29290839}" srcOrd="1" destOrd="0" parTransId="{DC9DEFB4-2FC8-47C2-B69D-848594863D9F}" sibTransId="{31DF6104-D47D-4BA1-9A18-88EEDDA32773}"/>
    <dgm:cxn modelId="{FB4C5442-8EB9-46A4-BD56-77160CCA3F7E}" type="presOf" srcId="{87915551-54D7-4370-A9C5-2703129ABF38}" destId="{1B45891F-6784-4C7C-8B81-CFB99F5AAA3E}" srcOrd="0" destOrd="4" presId="urn:microsoft.com/office/officeart/2005/8/layout/default"/>
    <dgm:cxn modelId="{05137345-E028-47C4-88BD-D84ABCD44E96}" type="presOf" srcId="{8962C163-CA4A-4789-AD39-A92EEC7BA3E2}" destId="{1B45891F-6784-4C7C-8B81-CFB99F5AAA3E}" srcOrd="0" destOrd="1" presId="urn:microsoft.com/office/officeart/2005/8/layout/default"/>
    <dgm:cxn modelId="{E2319765-18B6-4F03-B0A0-8765B064026D}" srcId="{14E8783D-7699-4C7E-B8C6-CB0EDC84BC2D}" destId="{BA00F013-93E1-46EA-8403-D25C18985BFE}" srcOrd="2" destOrd="0" parTransId="{3BE35074-5279-4676-8424-E5B28E574BE8}" sibTransId="{4F0B9358-082D-43F3-82FD-0EF5ED4A006D}"/>
    <dgm:cxn modelId="{AC090B6C-E50E-4A2A-AF30-712A9B0CDCE6}" srcId="{CAEC8E56-4BA6-4E60-A043-BD112D0526B4}" destId="{59B5F638-4BED-44F6-9601-208A0C51FEF9}" srcOrd="0" destOrd="0" parTransId="{4DF3F199-D51C-4730-BDA4-5D5F3256FDAC}" sibTransId="{E62299EA-868B-4220-9C79-1A7D0048DBFF}"/>
    <dgm:cxn modelId="{8B58934D-AFDA-4CC6-B9CB-6F2E239F6FB0}" type="presOf" srcId="{2A432238-3E6B-433E-964C-DD886564C446}" destId="{D0B40DC5-7CCF-4BBF-A845-F10C4AB6DC79}" srcOrd="0" destOrd="3" presId="urn:microsoft.com/office/officeart/2005/8/layout/default"/>
    <dgm:cxn modelId="{A29E086F-CD5B-40BE-BF88-C7EB6871A949}" type="presOf" srcId="{9B437C94-B600-4CD5-A8F6-637BD4A1C5CF}" destId="{C3EC72B0-C33C-47DB-92C2-8DAA303CB8EF}" srcOrd="0" destOrd="0" presId="urn:microsoft.com/office/officeart/2005/8/layout/default"/>
    <dgm:cxn modelId="{1165E950-9354-472E-8DFE-9F25BAB48E65}" srcId="{3A903B61-AD91-4233-AB0B-9AE8BFF4FAC2}" destId="{DA2F0B7B-E773-4DD9-935D-CAFBA3D7C91A}" srcOrd="1" destOrd="0" parTransId="{2B7BBE39-6798-45C2-BDEC-1CB0584302AB}" sibTransId="{26D5ADCC-94A0-4B29-8611-8584DA573014}"/>
    <dgm:cxn modelId="{F6ADE254-A7D3-4239-A55E-9C53C0142FA5}" type="presOf" srcId="{BA00F013-93E1-46EA-8403-D25C18985BFE}" destId="{83566DE0-EF4F-402E-9B98-C54C16AC4FE5}" srcOrd="0" destOrd="3" presId="urn:microsoft.com/office/officeart/2005/8/layout/default"/>
    <dgm:cxn modelId="{8A58B875-5390-4A4A-AEF2-AC32BF2DFED4}" type="presOf" srcId="{4E0CE718-4537-4344-99A1-33B3B2E169F1}" destId="{92ACA0B7-53BE-418F-AEDC-6378F1DBC35F}" srcOrd="0" destOrd="3" presId="urn:microsoft.com/office/officeart/2005/8/layout/default"/>
    <dgm:cxn modelId="{0674E47A-986F-4B3E-96E6-8501CA652D25}" type="presOf" srcId="{32118AC2-89D2-4F2A-B83F-6F05DCD40B72}" destId="{896906CC-F546-4B7A-8AFC-401225BEEF51}" srcOrd="0" destOrd="0" presId="urn:microsoft.com/office/officeart/2005/8/layout/default"/>
    <dgm:cxn modelId="{D546EC7D-0592-43A8-A96B-923403367E1A}" srcId="{1E78C7A5-FFC6-46F9-86CC-C4653EE78354}" destId="{E6320AC6-83AD-4C89-A135-B395161D3143}" srcOrd="4" destOrd="0" parTransId="{C956AC0F-4247-4C74-9B84-025526E8B7C8}" sibTransId="{B1C98440-B328-4DB5-BB6F-E3F81193A0C0}"/>
    <dgm:cxn modelId="{A98E8481-6508-4AA7-A92C-D32132FF675B}" type="presOf" srcId="{92AF0E6A-2E6C-450A-9CCB-B6B5D3527EE7}" destId="{C3EC72B0-C33C-47DB-92C2-8DAA303CB8EF}" srcOrd="0" destOrd="1" presId="urn:microsoft.com/office/officeart/2005/8/layout/default"/>
    <dgm:cxn modelId="{268AE881-0E25-47B9-A139-960078D3DE32}" type="presOf" srcId="{3AB9E060-1911-46F0-878A-8883753C41C4}" destId="{83566DE0-EF4F-402E-9B98-C54C16AC4FE5}" srcOrd="0" destOrd="5" presId="urn:microsoft.com/office/officeart/2005/8/layout/default"/>
    <dgm:cxn modelId="{C5A63482-4B6C-4108-9286-3C1A996E6EF4}" srcId="{3A903B61-AD91-4233-AB0B-9AE8BFF4FAC2}" destId="{11CB2C19-A999-4151-97C8-FE37A905775B}" srcOrd="0" destOrd="0" parTransId="{537920C4-95C4-4A41-9CF4-5EF769E987CA}" sibTransId="{CDDE27A2-35A7-49C1-8F17-D65A7930FE2A}"/>
    <dgm:cxn modelId="{191CAB84-18E8-4374-A7D0-887E276781FA}" srcId="{E29DAE57-17D7-428C-BBB4-F12935E82FC0}" destId="{31936BEE-0F5C-4412-B8CB-8ACF3EABDD35}" srcOrd="0" destOrd="0" parTransId="{0AAEA380-D7DE-4DDC-9C2B-0F0F79268627}" sibTransId="{AC7CE59A-2C68-447C-857D-F75C929A9243}"/>
    <dgm:cxn modelId="{0C896985-5582-4737-BCD1-4CA4152AB815}" srcId="{E29DAE57-17D7-428C-BBB4-F12935E82FC0}" destId="{3A903B61-AD91-4233-AB0B-9AE8BFF4FAC2}" srcOrd="4" destOrd="0" parTransId="{CAA53A01-48D5-4842-85C9-04CBE6B78C73}" sibTransId="{2E9AF9DF-3BFC-4698-AB15-83C827307E54}"/>
    <dgm:cxn modelId="{7C156B85-636F-4836-AAE7-BDFFC2C2AE2E}" type="presOf" srcId="{14E8783D-7699-4C7E-B8C6-CB0EDC84BC2D}" destId="{83566DE0-EF4F-402E-9B98-C54C16AC4FE5}" srcOrd="0" destOrd="0" presId="urn:microsoft.com/office/officeart/2005/8/layout/default"/>
    <dgm:cxn modelId="{F08BC685-DD92-497F-A5A3-727EA5032126}" srcId="{CB7DB2A3-5927-4C08-B583-3356062EBA2C}" destId="{A488001B-E337-4915-8705-3F60B042E569}" srcOrd="1" destOrd="0" parTransId="{44108FBB-FE38-42A5-9576-7BD3E201E144}" sibTransId="{6F979345-5905-4E5F-9678-71062DAFFD82}"/>
    <dgm:cxn modelId="{2B84408D-6CC7-44B7-A3CB-5A67FB02641D}" srcId="{1E78C7A5-FFC6-46F9-86CC-C4653EE78354}" destId="{74282C39-7489-4C84-8FF5-265CF99D360F}" srcOrd="3" destOrd="0" parTransId="{952F5CB6-7E84-45BB-99C7-B36EE3154F66}" sibTransId="{EEC74CA6-14D7-4412-8EC7-07CDFA8FF211}"/>
    <dgm:cxn modelId="{23AEC991-629D-4395-9D2B-239C2C8C1084}" type="presOf" srcId="{11CB2C19-A999-4151-97C8-FE37A905775B}" destId="{E1E728BB-B70F-4A6D-BC0F-75DD7C62E8FB}" srcOrd="0" destOrd="1" presId="urn:microsoft.com/office/officeart/2005/8/layout/default"/>
    <dgm:cxn modelId="{13F80993-C629-4DA7-8638-EE000F010644}" srcId="{E29DAE57-17D7-428C-BBB4-F12935E82FC0}" destId="{947A5FFE-A27C-412A-B413-7CBF68D79834}" srcOrd="3" destOrd="0" parTransId="{F4C78C11-294F-41EC-B329-032797BCC878}" sibTransId="{F1B60BF8-A46D-4B0E-8FC1-ABFCE5DC01B4}"/>
    <dgm:cxn modelId="{23C54C93-869B-43D3-8811-E5A9CBF7ECD2}" srcId="{31936BEE-0F5C-4412-B8CB-8ACF3EABDD35}" destId="{8962C163-CA4A-4789-AD39-A92EEC7BA3E2}" srcOrd="0" destOrd="0" parTransId="{67D9CFF3-5945-4123-824C-0190704A3431}" sibTransId="{04DED4BC-0AE5-4864-ABF0-EC1D8CBF9C64}"/>
    <dgm:cxn modelId="{E0410794-D28E-45E2-AE48-1DDD7578F6D5}" type="presOf" srcId="{E29DAE57-17D7-428C-BBB4-F12935E82FC0}" destId="{9697E082-F3AC-4A2D-BB54-BE70A3D5BFDA}" srcOrd="0" destOrd="0" presId="urn:microsoft.com/office/officeart/2005/8/layout/default"/>
    <dgm:cxn modelId="{FB442A94-BBA8-49DC-B4BD-7783476D5D04}" srcId="{E29DAE57-17D7-428C-BBB4-F12935E82FC0}" destId="{CB7DB2A3-5927-4C08-B583-3356062EBA2C}" srcOrd="8" destOrd="0" parTransId="{9C381948-C42C-410B-B9FC-29C6B96AA4F3}" sibTransId="{D096EE24-9074-4250-8554-CABA5D8E8FBF}"/>
    <dgm:cxn modelId="{E5B58197-A056-4D1D-ACCE-7560D8E6316F}" type="presOf" srcId="{4CF00BD0-2145-45D1-A241-DE59223DBA56}" destId="{0A7D8D73-DC26-47A2-BF3C-594C6FF7C68B}" srcOrd="0" destOrd="4" presId="urn:microsoft.com/office/officeart/2005/8/layout/default"/>
    <dgm:cxn modelId="{9777C8A0-A43B-472D-AA7C-D77393C0884D}" type="presOf" srcId="{3A903B61-AD91-4233-AB0B-9AE8BFF4FAC2}" destId="{E1E728BB-B70F-4A6D-BC0F-75DD7C62E8FB}" srcOrd="0" destOrd="0" presId="urn:microsoft.com/office/officeart/2005/8/layout/default"/>
    <dgm:cxn modelId="{9D7105A1-366B-4B9B-B374-CDB8B52836DA}" type="presOf" srcId="{0ACF25D9-35E1-40B7-8512-C28C94CF6FBD}" destId="{83566DE0-EF4F-402E-9B98-C54C16AC4FE5}" srcOrd="0" destOrd="1" presId="urn:microsoft.com/office/officeart/2005/8/layout/default"/>
    <dgm:cxn modelId="{A19FA2AB-1911-4CBA-A544-E56FCAEC8C9F}" type="presOf" srcId="{408A862E-E390-4C82-B827-7B70309E1FD5}" destId="{0A7D8D73-DC26-47A2-BF3C-594C6FF7C68B}" srcOrd="0" destOrd="1" presId="urn:microsoft.com/office/officeart/2005/8/layout/default"/>
    <dgm:cxn modelId="{14C91BB8-5A01-457C-9108-6E3FF520727A}" type="presOf" srcId="{E1524ED4-53A3-4685-A306-0809DB8F5F2B}" destId="{0A7D8D73-DC26-47A2-BF3C-594C6FF7C68B}" srcOrd="0" destOrd="3" presId="urn:microsoft.com/office/officeart/2005/8/layout/default"/>
    <dgm:cxn modelId="{0588F1BC-37B8-471D-989B-6C7F92232F5C}" srcId="{CB7DB2A3-5927-4C08-B583-3356062EBA2C}" destId="{04AA0FFB-E6CA-41D9-A521-31127BE51CE3}" srcOrd="2" destOrd="0" parTransId="{3D3DC7B9-7BC0-4AC5-81DD-2D1AACEADC4C}" sibTransId="{1E40F30C-7466-4542-8A7E-D62C8F4FE714}"/>
    <dgm:cxn modelId="{3D40F4BD-9555-421A-848B-BB6AADC355A1}" srcId="{9B437C94-B600-4CD5-A8F6-637BD4A1C5CF}" destId="{92AF0E6A-2E6C-450A-9CCB-B6B5D3527EE7}" srcOrd="0" destOrd="0" parTransId="{DD1BD88C-3447-4478-93CD-EBA7FD871D0B}" sibTransId="{1FFBB46F-106A-4D58-9B0F-25A41BF2FA29}"/>
    <dgm:cxn modelId="{6D9E59BF-E2C0-41B1-B6AA-5560BFBD3F60}" srcId="{CAEC8E56-4BA6-4E60-A043-BD112D0526B4}" destId="{2BB88FD1-A771-4FF1-A7FE-CD5CC18DBF1F}" srcOrd="3" destOrd="0" parTransId="{CD10D795-A898-4C00-89A8-17D58F001383}" sibTransId="{85ED0432-677A-4A32-A38C-1B68DCE57D17}"/>
    <dgm:cxn modelId="{DECC18C1-5A52-46BF-86E4-62C47ACE988F}" type="presOf" srcId="{2500E589-9D67-444A-8A96-FC5040FEEC9A}" destId="{92ACA0B7-53BE-418F-AEDC-6378F1DBC35F}" srcOrd="0" destOrd="2" presId="urn:microsoft.com/office/officeart/2005/8/layout/default"/>
    <dgm:cxn modelId="{A66056C1-9193-4AEE-9300-6BAC89837A54}" type="presOf" srcId="{A488001B-E337-4915-8705-3F60B042E569}" destId="{57463FE8-4F6C-427E-9380-17C063AB37AB}" srcOrd="0" destOrd="2" presId="urn:microsoft.com/office/officeart/2005/8/layout/default"/>
    <dgm:cxn modelId="{1A3EABC1-258D-416B-B1BE-E43A3CFB6D32}" type="presOf" srcId="{FDBFD071-5246-4539-AB7D-C917719FDB5F}" destId="{0A7D8D73-DC26-47A2-BF3C-594C6FF7C68B}" srcOrd="0" destOrd="2" presId="urn:microsoft.com/office/officeart/2005/8/layout/default"/>
    <dgm:cxn modelId="{FAAF05C3-6642-4297-9107-0DFD9105FA34}" type="presOf" srcId="{5384D8DA-14CC-46F4-BF48-A9B70A4D11AE}" destId="{1B45891F-6784-4C7C-8B81-CFB99F5AAA3E}" srcOrd="0" destOrd="5" presId="urn:microsoft.com/office/officeart/2005/8/layout/default"/>
    <dgm:cxn modelId="{C9750CC3-5100-4485-BF46-99DFC851FD6A}" srcId="{9B437C94-B600-4CD5-A8F6-637BD4A1C5CF}" destId="{DDD95922-23CB-4462-8D4B-838A437388C6}" srcOrd="3" destOrd="0" parTransId="{7F4CB726-D11C-476B-B367-F6BB3D28051A}" sibTransId="{5003F2B5-B6E3-4134-BBA1-DD09946E1513}"/>
    <dgm:cxn modelId="{B6E337C3-C4E7-448D-937A-935B445F3697}" type="presOf" srcId="{CB7DB2A3-5927-4C08-B583-3356062EBA2C}" destId="{57463FE8-4F6C-427E-9380-17C063AB37AB}" srcOrd="0" destOrd="0" presId="urn:microsoft.com/office/officeart/2005/8/layout/default"/>
    <dgm:cxn modelId="{260E10C5-8E3A-408D-99D1-26A177170651}" srcId="{9B437C94-B600-4CD5-A8F6-637BD4A1C5CF}" destId="{321A726B-35D8-48EE-8F63-C794F93157A1}" srcOrd="2" destOrd="0" parTransId="{5A677E19-08F7-4CE8-A1F4-459C637F3EBA}" sibTransId="{C5174A01-8E07-4390-B401-A8B8944688F1}"/>
    <dgm:cxn modelId="{2620CACA-8C1B-4B8D-A019-204DBEF354BE}" type="presOf" srcId="{00E0840A-4C23-4220-B62B-6A71B30539CF}" destId="{896906CC-F546-4B7A-8AFC-401225BEEF51}" srcOrd="0" destOrd="4" presId="urn:microsoft.com/office/officeart/2005/8/layout/default"/>
    <dgm:cxn modelId="{570F3ACD-C38A-4A39-9EB8-6E012C36A00A}" type="presOf" srcId="{FE11A9FD-5C31-41DA-ABC1-1F9FE7E03AB0}" destId="{92ACA0B7-53BE-418F-AEDC-6378F1DBC35F}" srcOrd="0" destOrd="1" presId="urn:microsoft.com/office/officeart/2005/8/layout/default"/>
    <dgm:cxn modelId="{D99B2ED0-97A5-4E13-99FA-03BC309C7639}" type="presOf" srcId="{E6320AC6-83AD-4C89-A135-B395161D3143}" destId="{92ACA0B7-53BE-418F-AEDC-6378F1DBC35F}" srcOrd="0" destOrd="5" presId="urn:microsoft.com/office/officeart/2005/8/layout/default"/>
    <dgm:cxn modelId="{F672A5D0-B0F9-43F3-AB53-726DDF0F2E78}" type="presOf" srcId="{410EAF22-0C75-4750-9E0B-1DF5E7298590}" destId="{896906CC-F546-4B7A-8AFC-401225BEEF51}" srcOrd="0" destOrd="5" presId="urn:microsoft.com/office/officeart/2005/8/layout/default"/>
    <dgm:cxn modelId="{E6B398D2-260C-4DE8-BC8C-DECB662C3072}" type="presOf" srcId="{63EF83DF-5E83-4888-B0A4-2BE3E2914788}" destId="{1B45891F-6784-4C7C-8B81-CFB99F5AAA3E}" srcOrd="0" destOrd="6" presId="urn:microsoft.com/office/officeart/2005/8/layout/default"/>
    <dgm:cxn modelId="{FA62C9D4-E8DE-49E6-B6A8-8F5293931DCA}" type="presOf" srcId="{F0970A0F-74FA-413E-8966-5C3B1CAB3D90}" destId="{1B45891F-6784-4C7C-8B81-CFB99F5AAA3E}" srcOrd="0" destOrd="7" presId="urn:microsoft.com/office/officeart/2005/8/layout/default"/>
    <dgm:cxn modelId="{908FFED4-030E-4040-97CE-0111CF4C78F7}" srcId="{31936BEE-0F5C-4412-B8CB-8ACF3EABDD35}" destId="{BD22E003-16B4-4685-9584-494EEC2F4601}" srcOrd="1" destOrd="0" parTransId="{0724248F-17BE-441B-A1DB-1F42E21F52F2}" sibTransId="{73560249-D53A-4E0C-9840-589F38C0DADF}"/>
    <dgm:cxn modelId="{EBFE12D6-E9F3-4621-BDC0-32A1A92CAFF5}" srcId="{14E8783D-7699-4C7E-B8C6-CB0EDC84BC2D}" destId="{0ACF25D9-35E1-40B7-8512-C28C94CF6FBD}" srcOrd="0" destOrd="0" parTransId="{4D1154D8-35B5-4B70-9D5E-F1E4372C9E8E}" sibTransId="{6F89FAEE-3969-4213-88B2-D607BDF6C546}"/>
    <dgm:cxn modelId="{BEA3F0DB-05E3-4C3D-AC7A-1C3308F88E3B}" type="presOf" srcId="{478B371F-97E2-4C79-B13E-E140FCF30164}" destId="{896906CC-F546-4B7A-8AFC-401225BEEF51}" srcOrd="0" destOrd="3" presId="urn:microsoft.com/office/officeart/2005/8/layout/default"/>
    <dgm:cxn modelId="{999FB1DC-3596-4E00-92A5-02FA6709A682}" srcId="{1E78C7A5-FFC6-46F9-86CC-C4653EE78354}" destId="{2500E589-9D67-444A-8A96-FC5040FEEC9A}" srcOrd="1" destOrd="0" parTransId="{773B30D5-778B-4E49-866B-D53F98EDF505}" sibTransId="{148913E6-3068-4DB2-A905-2FC5455D49F3}"/>
    <dgm:cxn modelId="{7E93A1DD-5958-406D-8C01-7ACEE43F6208}" srcId="{CAEC8E56-4BA6-4E60-A043-BD112D0526B4}" destId="{693FAE86-3121-4AC3-8DDF-2F35FD83492D}" srcOrd="1" destOrd="0" parTransId="{00AA4222-7B0F-40E4-9CA3-F92C533E3149}" sibTransId="{1435A1D4-9D0C-434C-9340-B60A12150CDA}"/>
    <dgm:cxn modelId="{F1B2E2DD-916E-44DA-92CA-416DD3228A0A}" type="presOf" srcId="{59B5F638-4BED-44F6-9601-208A0C51FEF9}" destId="{D0B40DC5-7CCF-4BBF-A845-F10C4AB6DC79}" srcOrd="0" destOrd="1" presId="urn:microsoft.com/office/officeart/2005/8/layout/default"/>
    <dgm:cxn modelId="{126D9ADE-DCED-4FFE-A5AA-86884F2081AF}" srcId="{947A5FFE-A27C-412A-B413-7CBF68D79834}" destId="{E1524ED4-53A3-4685-A306-0809DB8F5F2B}" srcOrd="2" destOrd="0" parTransId="{F3843EB2-E26E-4CFB-A64F-284FA896A516}" sibTransId="{651B5532-58F8-445B-9BA6-C143430E5329}"/>
    <dgm:cxn modelId="{844826E0-CEA1-4F2D-BFF6-F5B648E42B90}" type="presOf" srcId="{DA2F0B7B-E773-4DD9-935D-CAFBA3D7C91A}" destId="{E1E728BB-B70F-4A6D-BC0F-75DD7C62E8FB}" srcOrd="0" destOrd="2" presId="urn:microsoft.com/office/officeart/2005/8/layout/default"/>
    <dgm:cxn modelId="{613F53E0-1EFE-46AD-9BDA-0D765C33BDFA}" srcId="{31936BEE-0F5C-4412-B8CB-8ACF3EABDD35}" destId="{87915551-54D7-4370-A9C5-2703129ABF38}" srcOrd="3" destOrd="0" parTransId="{B8597E59-C248-47B6-9E75-85EDCFCC7F93}" sibTransId="{878FC5DA-3558-4EFB-9563-4C908820F498}"/>
    <dgm:cxn modelId="{FEA307E2-3BA2-48C1-8CC1-B97DF5530E22}" srcId="{E29DAE57-17D7-428C-BBB4-F12935E82FC0}" destId="{14E8783D-7699-4C7E-B8C6-CB0EDC84BC2D}" srcOrd="2" destOrd="0" parTransId="{8D6C991C-6ADE-4056-A373-81892BDDE0EA}" sibTransId="{4E35D36F-A3F6-4B7E-9420-8AD4B767E67A}"/>
    <dgm:cxn modelId="{EC2AC6E2-E4D2-465B-8922-0F5C34C297B7}" type="presOf" srcId="{1E78C7A5-FFC6-46F9-86CC-C4653EE78354}" destId="{92ACA0B7-53BE-418F-AEDC-6378F1DBC35F}" srcOrd="0" destOrd="0" presId="urn:microsoft.com/office/officeart/2005/8/layout/default"/>
    <dgm:cxn modelId="{1760A5E3-67E5-48A5-972A-A6DE3F418F52}" srcId="{31936BEE-0F5C-4412-B8CB-8ACF3EABDD35}" destId="{F0970A0F-74FA-413E-8966-5C3B1CAB3D90}" srcOrd="6" destOrd="0" parTransId="{3FF1CACE-DC30-4C7B-9034-0E7FBDEF9242}" sibTransId="{763CD14B-52D6-4B01-A9A1-4204A6A0B3B6}"/>
    <dgm:cxn modelId="{DD4475E9-0508-4963-BF36-4043A31CAE05}" type="presOf" srcId="{321A726B-35D8-48EE-8F63-C794F93157A1}" destId="{C3EC72B0-C33C-47DB-92C2-8DAA303CB8EF}" srcOrd="0" destOrd="3" presId="urn:microsoft.com/office/officeart/2005/8/layout/default"/>
    <dgm:cxn modelId="{A0BC45EA-9393-49F7-B6A5-B2D48212FF03}" srcId="{31936BEE-0F5C-4412-B8CB-8ACF3EABDD35}" destId="{5384D8DA-14CC-46F4-BF48-A9B70A4D11AE}" srcOrd="4" destOrd="0" parTransId="{1575047B-D308-4AD9-9F36-67E4E1C1497D}" sibTransId="{514B787C-2753-40F0-AC62-1FDBB1604C47}"/>
    <dgm:cxn modelId="{716FB6EA-4690-4486-AE39-5664CB81934D}" type="presOf" srcId="{672D31E0-21A7-4DA7-8255-793595009B3E}" destId="{1B45891F-6784-4C7C-8B81-CFB99F5AAA3E}" srcOrd="0" destOrd="3" presId="urn:microsoft.com/office/officeart/2005/8/layout/default"/>
    <dgm:cxn modelId="{37FEF7EE-4E29-4236-8C5E-1C580BD5647C}" srcId="{14E8783D-7699-4C7E-B8C6-CB0EDC84BC2D}" destId="{3AB9E060-1911-46F0-878A-8883753C41C4}" srcOrd="4" destOrd="0" parTransId="{00E25D5B-FCC7-46CC-993D-D35EE298502A}" sibTransId="{F530A4E7-F220-4250-9F17-912560321E43}"/>
    <dgm:cxn modelId="{BD0E2FF2-2ACE-4876-95EB-6A4971CB05A1}" srcId="{9B437C94-B600-4CD5-A8F6-637BD4A1C5CF}" destId="{16FC87DC-2D5E-44C2-805B-058AC18E9CFA}" srcOrd="4" destOrd="0" parTransId="{3866815D-38F9-4C1E-9C49-1B959CC27859}" sibTransId="{193ADFDF-1C4C-46C7-88DD-9B6F01F8A1F4}"/>
    <dgm:cxn modelId="{BA39E6F4-5CFF-489D-9847-BA31B24FF24F}" type="presOf" srcId="{CAEC8E56-4BA6-4E60-A043-BD112D0526B4}" destId="{D0B40DC5-7CCF-4BBF-A845-F10C4AB6DC79}" srcOrd="0" destOrd="0" presId="urn:microsoft.com/office/officeart/2005/8/layout/default"/>
    <dgm:cxn modelId="{976508FC-A667-4DA2-B1CB-E44BE880248C}" srcId="{32118AC2-89D2-4F2A-B83F-6F05DCD40B72}" destId="{410EAF22-0C75-4750-9E0B-1DF5E7298590}" srcOrd="4" destOrd="0" parTransId="{65338AC9-F2B3-4F5E-BC7D-A724D64B56CB}" sibTransId="{BE2474DA-803B-4568-B4D0-2E08B66CB92C}"/>
    <dgm:cxn modelId="{53E66EFD-B443-4319-B9F6-FD62264E9AA1}" srcId="{947A5FFE-A27C-412A-B413-7CBF68D79834}" destId="{4CF00BD0-2145-45D1-A241-DE59223DBA56}" srcOrd="3" destOrd="0" parTransId="{0686034C-7D7D-412E-93CC-078059BDA99E}" sibTransId="{4EE66B56-9A85-4BCE-B8F4-65EC50DFA793}"/>
    <dgm:cxn modelId="{7A45B1FD-1756-48EE-935F-38678EEF8BBC}" srcId="{31936BEE-0F5C-4412-B8CB-8ACF3EABDD35}" destId="{672D31E0-21A7-4DA7-8255-793595009B3E}" srcOrd="2" destOrd="0" parTransId="{407AE852-7E10-4648-B1E0-ED4D001555D1}" sibTransId="{278471C8-71E2-4AEF-A59F-E9CCD2B00788}"/>
    <dgm:cxn modelId="{09E3BDFD-9BC1-46AA-B1BB-E611FA0DEB99}" srcId="{947A5FFE-A27C-412A-B413-7CBF68D79834}" destId="{FDBFD071-5246-4539-AB7D-C917719FDB5F}" srcOrd="1" destOrd="0" parTransId="{EFDC1EDC-48FE-476C-952E-832F8DD328BF}" sibTransId="{63183BAA-BAC5-4758-84A2-189B9814B990}"/>
    <dgm:cxn modelId="{3FBB82FF-87EA-49DF-B4C8-5E60618ACC1E}" type="presOf" srcId="{947A5FFE-A27C-412A-B413-7CBF68D79834}" destId="{0A7D8D73-DC26-47A2-BF3C-594C6FF7C68B}" srcOrd="0" destOrd="0" presId="urn:microsoft.com/office/officeart/2005/8/layout/default"/>
    <dgm:cxn modelId="{1E8391FF-B578-4913-845D-78393A926DEA}" srcId="{31936BEE-0F5C-4412-B8CB-8ACF3EABDD35}" destId="{63EF83DF-5E83-4888-B0A4-2BE3E2914788}" srcOrd="5" destOrd="0" parTransId="{08901009-2F6A-4847-9769-85B4A8E395EB}" sibTransId="{5EC6A989-4508-4B20-85DE-C05EDA8A54D6}"/>
    <dgm:cxn modelId="{0C3AC046-387E-4C6C-B272-A1D2D20F3C34}" type="presParOf" srcId="{9697E082-F3AC-4A2D-BB54-BE70A3D5BFDA}" destId="{1B45891F-6784-4C7C-8B81-CFB99F5AAA3E}" srcOrd="0" destOrd="0" presId="urn:microsoft.com/office/officeart/2005/8/layout/default"/>
    <dgm:cxn modelId="{7A44280A-5C94-4E8E-A442-736C1F39435D}" type="presParOf" srcId="{9697E082-F3AC-4A2D-BB54-BE70A3D5BFDA}" destId="{7DE19E61-0F88-4031-AD9F-6267329D382B}" srcOrd="1" destOrd="0" presId="urn:microsoft.com/office/officeart/2005/8/layout/default"/>
    <dgm:cxn modelId="{BF5335E5-3E13-4C67-8352-844CC6478D41}" type="presParOf" srcId="{9697E082-F3AC-4A2D-BB54-BE70A3D5BFDA}" destId="{896906CC-F546-4B7A-8AFC-401225BEEF51}" srcOrd="2" destOrd="0" presId="urn:microsoft.com/office/officeart/2005/8/layout/default"/>
    <dgm:cxn modelId="{E187000F-1E5A-4D9C-99AE-601A31AECC29}" type="presParOf" srcId="{9697E082-F3AC-4A2D-BB54-BE70A3D5BFDA}" destId="{DA02FB17-803B-434D-9233-43730BDBCCB9}" srcOrd="3" destOrd="0" presId="urn:microsoft.com/office/officeart/2005/8/layout/default"/>
    <dgm:cxn modelId="{949E80CE-15CB-4AE8-A97B-CCC9092B4798}" type="presParOf" srcId="{9697E082-F3AC-4A2D-BB54-BE70A3D5BFDA}" destId="{83566DE0-EF4F-402E-9B98-C54C16AC4FE5}" srcOrd="4" destOrd="0" presId="urn:microsoft.com/office/officeart/2005/8/layout/default"/>
    <dgm:cxn modelId="{FBC50D00-5D56-4381-A717-7D9DC1ABE19C}" type="presParOf" srcId="{9697E082-F3AC-4A2D-BB54-BE70A3D5BFDA}" destId="{FC24663C-D414-4169-8297-DD68AE04F0BC}" srcOrd="5" destOrd="0" presId="urn:microsoft.com/office/officeart/2005/8/layout/default"/>
    <dgm:cxn modelId="{6A90978F-D3C4-4047-A4CE-7E8DA0992EB3}" type="presParOf" srcId="{9697E082-F3AC-4A2D-BB54-BE70A3D5BFDA}" destId="{0A7D8D73-DC26-47A2-BF3C-594C6FF7C68B}" srcOrd="6" destOrd="0" presId="urn:microsoft.com/office/officeart/2005/8/layout/default"/>
    <dgm:cxn modelId="{AF0F52C3-F443-4DAE-9B19-D378751F3153}" type="presParOf" srcId="{9697E082-F3AC-4A2D-BB54-BE70A3D5BFDA}" destId="{FE4FD25D-CB15-49AD-9117-72750EE14E38}" srcOrd="7" destOrd="0" presId="urn:microsoft.com/office/officeart/2005/8/layout/default"/>
    <dgm:cxn modelId="{0C7DC9AE-105E-48BE-A19D-D0C3AF876D04}" type="presParOf" srcId="{9697E082-F3AC-4A2D-BB54-BE70A3D5BFDA}" destId="{E1E728BB-B70F-4A6D-BC0F-75DD7C62E8FB}" srcOrd="8" destOrd="0" presId="urn:microsoft.com/office/officeart/2005/8/layout/default"/>
    <dgm:cxn modelId="{E30040DD-F1ED-4FC4-9C90-3C117593235F}" type="presParOf" srcId="{9697E082-F3AC-4A2D-BB54-BE70A3D5BFDA}" destId="{634CB6AD-EB08-403E-90A6-F1F81AD9B1CE}" srcOrd="9" destOrd="0" presId="urn:microsoft.com/office/officeart/2005/8/layout/default"/>
    <dgm:cxn modelId="{509536A8-CDEE-43FE-B937-D0E2EBDF5132}" type="presParOf" srcId="{9697E082-F3AC-4A2D-BB54-BE70A3D5BFDA}" destId="{D0B40DC5-7CCF-4BBF-A845-F10C4AB6DC79}" srcOrd="10" destOrd="0" presId="urn:microsoft.com/office/officeart/2005/8/layout/default"/>
    <dgm:cxn modelId="{66426B75-15DC-4869-A86A-B5F81E2D5ED3}" type="presParOf" srcId="{9697E082-F3AC-4A2D-BB54-BE70A3D5BFDA}" destId="{053F486E-EF12-4C57-91A2-719DF2B22C76}" srcOrd="11" destOrd="0" presId="urn:microsoft.com/office/officeart/2005/8/layout/default"/>
    <dgm:cxn modelId="{BD8BD780-E31D-4C9B-9767-4E5E7351C46C}" type="presParOf" srcId="{9697E082-F3AC-4A2D-BB54-BE70A3D5BFDA}" destId="{92ACA0B7-53BE-418F-AEDC-6378F1DBC35F}" srcOrd="12" destOrd="0" presId="urn:microsoft.com/office/officeart/2005/8/layout/default"/>
    <dgm:cxn modelId="{D21F3EA3-56AD-4923-83F6-E3F268EA279E}" type="presParOf" srcId="{9697E082-F3AC-4A2D-BB54-BE70A3D5BFDA}" destId="{2F31AA6D-6AEB-4068-B1C1-D0189409012D}" srcOrd="13" destOrd="0" presId="urn:microsoft.com/office/officeart/2005/8/layout/default"/>
    <dgm:cxn modelId="{251944AD-2992-43B4-A296-8DE3C73660DA}" type="presParOf" srcId="{9697E082-F3AC-4A2D-BB54-BE70A3D5BFDA}" destId="{C3EC72B0-C33C-47DB-92C2-8DAA303CB8EF}" srcOrd="14" destOrd="0" presId="urn:microsoft.com/office/officeart/2005/8/layout/default"/>
    <dgm:cxn modelId="{F53E3411-2978-46B6-A423-121A5907AC92}" type="presParOf" srcId="{9697E082-F3AC-4A2D-BB54-BE70A3D5BFDA}" destId="{522D4EFE-8691-4381-9426-B3CD63085201}" srcOrd="15" destOrd="0" presId="urn:microsoft.com/office/officeart/2005/8/layout/default"/>
    <dgm:cxn modelId="{13011D89-3D0B-4E45-8DB5-9CCAFA044FCC}" type="presParOf" srcId="{9697E082-F3AC-4A2D-BB54-BE70A3D5BFDA}" destId="{57463FE8-4F6C-427E-9380-17C063AB37A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BA7B7-9E01-42F9-811B-AA02C6CF09D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i-FI"/>
        </a:p>
      </dgm:t>
    </dgm:pt>
    <dgm:pt modelId="{E7F58D33-F309-4C6F-B890-16C05D02B042}">
      <dgm:prSet phldrT="[Text]" custT="1"/>
      <dgm:spPr/>
      <dgm:t>
        <a:bodyPr/>
        <a:lstStyle/>
        <a:p>
          <a:r>
            <a:rPr lang="fi-FI" sz="1600">
              <a:solidFill>
                <a:srgbClr val="032B45"/>
              </a:solidFill>
              <a:latin typeface="Trebuchet MS" panose="020B0603020202020204" pitchFamily="34" charset="0"/>
            </a:rPr>
            <a:t>26.5.</a:t>
          </a:r>
        </a:p>
      </dgm:t>
    </dgm:pt>
    <dgm:pt modelId="{CCE929EA-20AC-4355-944B-4CDE3982DCF8}" type="parTrans" cxnId="{84BF08E8-BA79-44C0-A6D2-6246181B5223}">
      <dgm:prSet/>
      <dgm:spPr/>
      <dgm:t>
        <a:bodyPr/>
        <a:lstStyle/>
        <a:p>
          <a:endParaRPr lang="fi-FI" sz="1600">
            <a:solidFill>
              <a:srgbClr val="032B45"/>
            </a:solidFill>
            <a:latin typeface="Trebuchet MS" panose="020B0603020202020204" pitchFamily="34" charset="0"/>
          </a:endParaRPr>
        </a:p>
      </dgm:t>
    </dgm:pt>
    <dgm:pt modelId="{224AFCAD-1F6E-45C6-8972-20F9B5A03087}" type="sibTrans" cxnId="{84BF08E8-BA79-44C0-A6D2-6246181B5223}">
      <dgm:prSet/>
      <dgm:spPr/>
      <dgm:t>
        <a:bodyPr/>
        <a:lstStyle/>
        <a:p>
          <a:endParaRPr lang="fi-FI" sz="1600">
            <a:solidFill>
              <a:srgbClr val="032B45"/>
            </a:solidFill>
            <a:latin typeface="Trebuchet MS" panose="020B0603020202020204" pitchFamily="34" charset="0"/>
          </a:endParaRPr>
        </a:p>
      </dgm:t>
    </dgm:pt>
    <dgm:pt modelId="{80C54EDB-FAA4-4634-BD84-EE6E76F9C601}">
      <dgm:prSet phldrT="[Text]" custT="1"/>
      <dgm:spPr/>
      <dgm:t>
        <a:bodyPr/>
        <a:lstStyle/>
        <a:p>
          <a:r>
            <a:rPr lang="fi-FI" sz="1600">
              <a:solidFill>
                <a:srgbClr val="032B45"/>
              </a:solidFill>
              <a:latin typeface="Trebuchet MS" panose="020B0603020202020204" pitchFamily="34" charset="0"/>
            </a:rPr>
            <a:t>23.6.</a:t>
          </a:r>
        </a:p>
      </dgm:t>
    </dgm:pt>
    <dgm:pt modelId="{DF93ED97-345B-429A-949B-AD3435156EDE}" type="parTrans" cxnId="{4937E533-A772-4809-96A2-C6FFF3C9E1B4}">
      <dgm:prSet/>
      <dgm:spPr/>
      <dgm:t>
        <a:bodyPr/>
        <a:lstStyle/>
        <a:p>
          <a:endParaRPr lang="fi-FI" sz="1600">
            <a:solidFill>
              <a:srgbClr val="032B45"/>
            </a:solidFill>
            <a:latin typeface="Trebuchet MS" panose="020B0603020202020204" pitchFamily="34" charset="0"/>
          </a:endParaRPr>
        </a:p>
      </dgm:t>
    </dgm:pt>
    <dgm:pt modelId="{524A7E51-78FF-4660-BBB9-C0C2715CDACA}" type="sibTrans" cxnId="{4937E533-A772-4809-96A2-C6FFF3C9E1B4}">
      <dgm:prSet/>
      <dgm:spPr/>
      <dgm:t>
        <a:bodyPr/>
        <a:lstStyle/>
        <a:p>
          <a:endParaRPr lang="fi-FI" sz="1600">
            <a:solidFill>
              <a:srgbClr val="032B45"/>
            </a:solidFill>
            <a:latin typeface="Trebuchet MS" panose="020B0603020202020204" pitchFamily="34" charset="0"/>
          </a:endParaRPr>
        </a:p>
      </dgm:t>
    </dgm:pt>
    <dgm:pt modelId="{F7283DA4-86EF-4B19-B107-EBB10523878C}">
      <dgm:prSet phldrT="[Text]" custT="1"/>
      <dgm:spPr/>
      <dgm:t>
        <a:bodyPr/>
        <a:lstStyle/>
        <a:p>
          <a:r>
            <a:rPr lang="fi-FI" sz="1600">
              <a:solidFill>
                <a:srgbClr val="032B45"/>
              </a:solidFill>
              <a:latin typeface="Trebuchet MS" panose="020B0603020202020204" pitchFamily="34" charset="0"/>
            </a:rPr>
            <a:t>30.6.</a:t>
          </a:r>
        </a:p>
      </dgm:t>
    </dgm:pt>
    <dgm:pt modelId="{6129703A-4C48-44E4-81EA-C9A5F79AAF6D}" type="parTrans" cxnId="{84C25FF3-60C3-4600-829E-DDAC3FCB6B2C}">
      <dgm:prSet/>
      <dgm:spPr/>
      <dgm:t>
        <a:bodyPr/>
        <a:lstStyle/>
        <a:p>
          <a:endParaRPr lang="fi-FI" sz="1600">
            <a:solidFill>
              <a:srgbClr val="032B45"/>
            </a:solidFill>
            <a:latin typeface="Trebuchet MS" panose="020B0603020202020204" pitchFamily="34" charset="0"/>
          </a:endParaRPr>
        </a:p>
      </dgm:t>
    </dgm:pt>
    <dgm:pt modelId="{AB5A8CC4-0884-4241-9205-C8A806BC259B}" type="sibTrans" cxnId="{84C25FF3-60C3-4600-829E-DDAC3FCB6B2C}">
      <dgm:prSet/>
      <dgm:spPr/>
      <dgm:t>
        <a:bodyPr/>
        <a:lstStyle/>
        <a:p>
          <a:endParaRPr lang="fi-FI" sz="1600">
            <a:solidFill>
              <a:srgbClr val="032B45"/>
            </a:solidFill>
            <a:latin typeface="Trebuchet MS" panose="020B0603020202020204" pitchFamily="34" charset="0"/>
          </a:endParaRPr>
        </a:p>
      </dgm:t>
    </dgm:pt>
    <dgm:pt modelId="{F709F76B-749D-47BB-92E9-8D51D832775E}">
      <dgm:prSet phldrT="[Text]" custT="1"/>
      <dgm:spPr/>
      <dgm:t>
        <a:bodyPr/>
        <a:lstStyle/>
        <a:p>
          <a:r>
            <a:rPr lang="fi-FI" sz="1600">
              <a:solidFill>
                <a:srgbClr val="032B45"/>
              </a:solidFill>
              <a:latin typeface="Trebuchet MS" panose="020B0603020202020204" pitchFamily="34" charset="0"/>
            </a:rPr>
            <a:t>2.6.</a:t>
          </a:r>
        </a:p>
      </dgm:t>
    </dgm:pt>
    <dgm:pt modelId="{52314125-69F5-459D-84FC-788D45B83E80}" type="sibTrans" cxnId="{238300A2-5EDC-4BC3-929E-A344776570D0}">
      <dgm:prSet/>
      <dgm:spPr/>
      <dgm:t>
        <a:bodyPr/>
        <a:lstStyle/>
        <a:p>
          <a:endParaRPr lang="fi-FI" sz="1600">
            <a:solidFill>
              <a:srgbClr val="032B45"/>
            </a:solidFill>
            <a:latin typeface="Trebuchet MS" panose="020B0603020202020204" pitchFamily="34" charset="0"/>
          </a:endParaRPr>
        </a:p>
      </dgm:t>
    </dgm:pt>
    <dgm:pt modelId="{304370D7-B92C-4651-B634-EF8FA53FC912}" type="parTrans" cxnId="{238300A2-5EDC-4BC3-929E-A344776570D0}">
      <dgm:prSet/>
      <dgm:spPr/>
      <dgm:t>
        <a:bodyPr/>
        <a:lstStyle/>
        <a:p>
          <a:endParaRPr lang="fi-FI" sz="1600">
            <a:solidFill>
              <a:srgbClr val="032B45"/>
            </a:solidFill>
            <a:latin typeface="Trebuchet MS" panose="020B0603020202020204" pitchFamily="34" charset="0"/>
          </a:endParaRPr>
        </a:p>
      </dgm:t>
    </dgm:pt>
    <dgm:pt modelId="{EC447C33-5F59-485C-9D28-F421025A2923}">
      <dgm:prSet phldrT="[Text]" custT="1"/>
      <dgm:spPr/>
      <dgm:t>
        <a:bodyPr/>
        <a:lstStyle/>
        <a:p>
          <a:r>
            <a:rPr lang="fi-FI" sz="1600">
              <a:solidFill>
                <a:srgbClr val="032B45"/>
              </a:solidFill>
              <a:latin typeface="Trebuchet MS" panose="020B0603020202020204" pitchFamily="34" charset="0"/>
            </a:rPr>
            <a:t>16.6.</a:t>
          </a:r>
        </a:p>
      </dgm:t>
    </dgm:pt>
    <dgm:pt modelId="{55815300-BC86-456F-B498-06B601A779F5}" type="parTrans" cxnId="{9B6BEB78-D07F-474B-9D2F-0975D2C5EAD8}">
      <dgm:prSet/>
      <dgm:spPr/>
      <dgm:t>
        <a:bodyPr/>
        <a:lstStyle/>
        <a:p>
          <a:endParaRPr lang="fi-FI" sz="1600">
            <a:solidFill>
              <a:srgbClr val="032B45"/>
            </a:solidFill>
            <a:latin typeface="Trebuchet MS" panose="020B0603020202020204" pitchFamily="34" charset="0"/>
          </a:endParaRPr>
        </a:p>
      </dgm:t>
    </dgm:pt>
    <dgm:pt modelId="{198F2543-4CC1-43C2-B556-2E6A8DB67FD7}" type="sibTrans" cxnId="{9B6BEB78-D07F-474B-9D2F-0975D2C5EAD8}">
      <dgm:prSet/>
      <dgm:spPr/>
      <dgm:t>
        <a:bodyPr/>
        <a:lstStyle/>
        <a:p>
          <a:endParaRPr lang="fi-FI" sz="1600">
            <a:solidFill>
              <a:srgbClr val="032B45"/>
            </a:solidFill>
            <a:latin typeface="Trebuchet MS" panose="020B0603020202020204" pitchFamily="34" charset="0"/>
          </a:endParaRPr>
        </a:p>
      </dgm:t>
    </dgm:pt>
    <dgm:pt modelId="{BDE88A1B-FB02-4BB4-B77F-C3E9B43788E8}">
      <dgm:prSet phldrT="[Text]" custT="1"/>
      <dgm:spPr/>
      <dgm:t>
        <a:bodyPr/>
        <a:lstStyle/>
        <a:p>
          <a:r>
            <a:rPr lang="fi-FI" sz="1600">
              <a:solidFill>
                <a:srgbClr val="032B45"/>
              </a:solidFill>
              <a:latin typeface="Trebuchet MS" panose="020B0603020202020204" pitchFamily="34" charset="0"/>
            </a:rPr>
            <a:t>9.6.</a:t>
          </a:r>
        </a:p>
      </dgm:t>
    </dgm:pt>
    <dgm:pt modelId="{609A2C9C-B007-4ED0-AE63-243DCEAB6CAA}" type="sibTrans" cxnId="{438FD476-A9DD-489F-BB1C-DE39B90D8B49}">
      <dgm:prSet/>
      <dgm:spPr/>
      <dgm:t>
        <a:bodyPr/>
        <a:lstStyle/>
        <a:p>
          <a:endParaRPr lang="fi-FI" sz="1600">
            <a:solidFill>
              <a:srgbClr val="032B45"/>
            </a:solidFill>
            <a:latin typeface="Trebuchet MS" panose="020B0603020202020204" pitchFamily="34" charset="0"/>
          </a:endParaRPr>
        </a:p>
      </dgm:t>
    </dgm:pt>
    <dgm:pt modelId="{428287A8-44EF-4932-9CED-257D178B1E3B}" type="parTrans" cxnId="{438FD476-A9DD-489F-BB1C-DE39B90D8B49}">
      <dgm:prSet/>
      <dgm:spPr/>
      <dgm:t>
        <a:bodyPr/>
        <a:lstStyle/>
        <a:p>
          <a:endParaRPr lang="fi-FI" sz="1600">
            <a:solidFill>
              <a:srgbClr val="032B45"/>
            </a:solidFill>
            <a:latin typeface="Trebuchet MS" panose="020B0603020202020204" pitchFamily="34" charset="0"/>
          </a:endParaRPr>
        </a:p>
      </dgm:t>
    </dgm:pt>
    <dgm:pt modelId="{03207AA2-AFAB-40AC-A17C-2939A674BD34}" type="pres">
      <dgm:prSet presAssocID="{CA9BA7B7-9E01-42F9-811B-AA02C6CF09D0}" presName="Name0" presStyleCnt="0">
        <dgm:presLayoutVars>
          <dgm:dir/>
          <dgm:resizeHandles val="exact"/>
        </dgm:presLayoutVars>
      </dgm:prSet>
      <dgm:spPr/>
    </dgm:pt>
    <dgm:pt modelId="{DDE38AE1-E8FC-4B25-927E-6DC20C53CFA3}" type="pres">
      <dgm:prSet presAssocID="{CA9BA7B7-9E01-42F9-811B-AA02C6CF09D0}" presName="arrow" presStyleLbl="bgShp" presStyleIdx="0" presStyleCnt="1" custScaleY="48028" custLinFactNeighborX="-45" custLinFactNeighborY="353"/>
      <dgm:spPr/>
    </dgm:pt>
    <dgm:pt modelId="{7EF4F884-3526-46B6-9761-397C4FBB8B47}" type="pres">
      <dgm:prSet presAssocID="{CA9BA7B7-9E01-42F9-811B-AA02C6CF09D0}" presName="points" presStyleCnt="0"/>
      <dgm:spPr/>
    </dgm:pt>
    <dgm:pt modelId="{6AAE16D5-1C79-4626-B3D2-29D28DF0031B}" type="pres">
      <dgm:prSet presAssocID="{E7F58D33-F309-4C6F-B890-16C05D02B042}" presName="compositeA" presStyleCnt="0"/>
      <dgm:spPr/>
    </dgm:pt>
    <dgm:pt modelId="{9F7578FB-AAC6-4588-8482-DAC232684EB9}" type="pres">
      <dgm:prSet presAssocID="{E7F58D33-F309-4C6F-B890-16C05D02B042}" presName="textA" presStyleLbl="revTx" presStyleIdx="0" presStyleCnt="6" custLinFactNeighborX="2250" custLinFactNeighborY="79714">
        <dgm:presLayoutVars>
          <dgm:bulletEnabled val="1"/>
        </dgm:presLayoutVars>
      </dgm:prSet>
      <dgm:spPr/>
    </dgm:pt>
    <dgm:pt modelId="{5B17C0A5-A691-4C4E-AD27-0E916341452A}" type="pres">
      <dgm:prSet presAssocID="{E7F58D33-F309-4C6F-B890-16C05D02B042}" presName="circleA" presStyleLbl="node1" presStyleIdx="0" presStyleCnt="6"/>
      <dgm:spPr>
        <a:solidFill>
          <a:srgbClr val="032B45"/>
        </a:solidFill>
      </dgm:spPr>
    </dgm:pt>
    <dgm:pt modelId="{12688BE2-5A61-44BA-AAF4-BF00B23C0B8E}" type="pres">
      <dgm:prSet presAssocID="{E7F58D33-F309-4C6F-B890-16C05D02B042}" presName="spaceA" presStyleCnt="0"/>
      <dgm:spPr/>
    </dgm:pt>
    <dgm:pt modelId="{10B4702C-9DA1-48FB-9E3B-775B7FC50D02}" type="pres">
      <dgm:prSet presAssocID="{224AFCAD-1F6E-45C6-8972-20F9B5A03087}" presName="space" presStyleCnt="0"/>
      <dgm:spPr/>
    </dgm:pt>
    <dgm:pt modelId="{F331D2BD-46AE-4613-B5CC-73FD1CED0C2D}" type="pres">
      <dgm:prSet presAssocID="{F709F76B-749D-47BB-92E9-8D51D832775E}" presName="compositeB" presStyleCnt="0"/>
      <dgm:spPr/>
    </dgm:pt>
    <dgm:pt modelId="{C1A8D7AC-CE22-4105-AF83-226692A57131}" type="pres">
      <dgm:prSet presAssocID="{F709F76B-749D-47BB-92E9-8D51D832775E}" presName="textB" presStyleLbl="revTx" presStyleIdx="1" presStyleCnt="6">
        <dgm:presLayoutVars>
          <dgm:bulletEnabled val="1"/>
        </dgm:presLayoutVars>
      </dgm:prSet>
      <dgm:spPr/>
    </dgm:pt>
    <dgm:pt modelId="{9F1AD045-355A-480C-9458-7BD94F9EA99A}" type="pres">
      <dgm:prSet presAssocID="{F709F76B-749D-47BB-92E9-8D51D832775E}" presName="circleB" presStyleLbl="node1" presStyleIdx="1" presStyleCnt="6"/>
      <dgm:spPr>
        <a:solidFill>
          <a:srgbClr val="032B45"/>
        </a:solidFill>
      </dgm:spPr>
    </dgm:pt>
    <dgm:pt modelId="{E6C23150-2A5D-412E-8B8C-865906155420}" type="pres">
      <dgm:prSet presAssocID="{F709F76B-749D-47BB-92E9-8D51D832775E}" presName="spaceB" presStyleCnt="0"/>
      <dgm:spPr/>
    </dgm:pt>
    <dgm:pt modelId="{C864E720-14F2-4E73-9503-FADB9BD4D231}" type="pres">
      <dgm:prSet presAssocID="{52314125-69F5-459D-84FC-788D45B83E80}" presName="space" presStyleCnt="0"/>
      <dgm:spPr/>
    </dgm:pt>
    <dgm:pt modelId="{800D92ED-A1AC-46AA-871B-BE097AA290CB}" type="pres">
      <dgm:prSet presAssocID="{BDE88A1B-FB02-4BB4-B77F-C3E9B43788E8}" presName="compositeA" presStyleCnt="0"/>
      <dgm:spPr/>
    </dgm:pt>
    <dgm:pt modelId="{DC4B1257-122B-4B6E-9166-765E1797C631}" type="pres">
      <dgm:prSet presAssocID="{BDE88A1B-FB02-4BB4-B77F-C3E9B43788E8}" presName="textA" presStyleLbl="revTx" presStyleIdx="2" presStyleCnt="6" custLinFactNeighborX="-15" custLinFactNeighborY="81823">
        <dgm:presLayoutVars>
          <dgm:bulletEnabled val="1"/>
        </dgm:presLayoutVars>
      </dgm:prSet>
      <dgm:spPr/>
    </dgm:pt>
    <dgm:pt modelId="{25846E82-75D4-42D4-8274-54065C44CCEB}" type="pres">
      <dgm:prSet presAssocID="{BDE88A1B-FB02-4BB4-B77F-C3E9B43788E8}" presName="circleA" presStyleLbl="node1" presStyleIdx="2" presStyleCnt="6"/>
      <dgm:spPr>
        <a:solidFill>
          <a:srgbClr val="032B45"/>
        </a:solidFill>
      </dgm:spPr>
    </dgm:pt>
    <dgm:pt modelId="{541E2679-B9BA-4042-A8FC-175C02187FD4}" type="pres">
      <dgm:prSet presAssocID="{BDE88A1B-FB02-4BB4-B77F-C3E9B43788E8}" presName="spaceA" presStyleCnt="0"/>
      <dgm:spPr/>
    </dgm:pt>
    <dgm:pt modelId="{8BEF3639-DBA6-4C16-B7EF-7B2E2B25870F}" type="pres">
      <dgm:prSet presAssocID="{609A2C9C-B007-4ED0-AE63-243DCEAB6CAA}" presName="space" presStyleCnt="0"/>
      <dgm:spPr/>
    </dgm:pt>
    <dgm:pt modelId="{96A4E7DF-AE1C-43E1-95D0-0380FB9B15C8}" type="pres">
      <dgm:prSet presAssocID="{EC447C33-5F59-485C-9D28-F421025A2923}" presName="compositeB" presStyleCnt="0"/>
      <dgm:spPr/>
    </dgm:pt>
    <dgm:pt modelId="{BD5421FE-CE0E-4A50-8E6D-B9F7ABEED17C}" type="pres">
      <dgm:prSet presAssocID="{EC447C33-5F59-485C-9D28-F421025A2923}" presName="textB" presStyleLbl="revTx" presStyleIdx="3" presStyleCnt="6">
        <dgm:presLayoutVars>
          <dgm:bulletEnabled val="1"/>
        </dgm:presLayoutVars>
      </dgm:prSet>
      <dgm:spPr/>
    </dgm:pt>
    <dgm:pt modelId="{22373EFD-E1D9-4A25-8E62-014C547D5786}" type="pres">
      <dgm:prSet presAssocID="{EC447C33-5F59-485C-9D28-F421025A2923}" presName="circleB" presStyleLbl="node1" presStyleIdx="3" presStyleCnt="6"/>
      <dgm:spPr>
        <a:solidFill>
          <a:srgbClr val="032B45"/>
        </a:solidFill>
      </dgm:spPr>
    </dgm:pt>
    <dgm:pt modelId="{A9D16181-4856-4E29-99BE-02033BB81EAA}" type="pres">
      <dgm:prSet presAssocID="{EC447C33-5F59-485C-9D28-F421025A2923}" presName="spaceB" presStyleCnt="0"/>
      <dgm:spPr/>
    </dgm:pt>
    <dgm:pt modelId="{BC00F11D-699F-4870-9C66-0205636E439F}" type="pres">
      <dgm:prSet presAssocID="{198F2543-4CC1-43C2-B556-2E6A8DB67FD7}" presName="space" presStyleCnt="0"/>
      <dgm:spPr/>
    </dgm:pt>
    <dgm:pt modelId="{C4B72A09-BF27-48A7-A407-9C603D304773}" type="pres">
      <dgm:prSet presAssocID="{80C54EDB-FAA4-4634-BD84-EE6E76F9C601}" presName="compositeA" presStyleCnt="0"/>
      <dgm:spPr/>
    </dgm:pt>
    <dgm:pt modelId="{3206D886-C565-4F1F-9B61-54C33E6D89E9}" type="pres">
      <dgm:prSet presAssocID="{80C54EDB-FAA4-4634-BD84-EE6E76F9C601}" presName="textA" presStyleLbl="revTx" presStyleIdx="4" presStyleCnt="6" custLinFactNeighborY="81565">
        <dgm:presLayoutVars>
          <dgm:bulletEnabled val="1"/>
        </dgm:presLayoutVars>
      </dgm:prSet>
      <dgm:spPr/>
    </dgm:pt>
    <dgm:pt modelId="{1C9802BE-BB1F-4450-9A45-1F2C2FF92A39}" type="pres">
      <dgm:prSet presAssocID="{80C54EDB-FAA4-4634-BD84-EE6E76F9C601}" presName="circleA" presStyleLbl="node1" presStyleIdx="4" presStyleCnt="6"/>
      <dgm:spPr>
        <a:solidFill>
          <a:srgbClr val="032B45"/>
        </a:solidFill>
      </dgm:spPr>
    </dgm:pt>
    <dgm:pt modelId="{93A3B5FA-BF49-48F4-A2EB-6D03A1AA4A61}" type="pres">
      <dgm:prSet presAssocID="{80C54EDB-FAA4-4634-BD84-EE6E76F9C601}" presName="spaceA" presStyleCnt="0"/>
      <dgm:spPr/>
    </dgm:pt>
    <dgm:pt modelId="{BB67CA0A-C572-416E-A593-706FEB101232}" type="pres">
      <dgm:prSet presAssocID="{524A7E51-78FF-4660-BBB9-C0C2715CDACA}" presName="space" presStyleCnt="0"/>
      <dgm:spPr/>
    </dgm:pt>
    <dgm:pt modelId="{60EF7F8E-C194-4641-A5FC-5BAF541B9582}" type="pres">
      <dgm:prSet presAssocID="{F7283DA4-86EF-4B19-B107-EBB10523878C}" presName="compositeB" presStyleCnt="0"/>
      <dgm:spPr/>
    </dgm:pt>
    <dgm:pt modelId="{46C4AFF1-C56A-4292-9141-F7056C060E59}" type="pres">
      <dgm:prSet presAssocID="{F7283DA4-86EF-4B19-B107-EBB10523878C}" presName="textB" presStyleLbl="revTx" presStyleIdx="5" presStyleCnt="6">
        <dgm:presLayoutVars>
          <dgm:bulletEnabled val="1"/>
        </dgm:presLayoutVars>
      </dgm:prSet>
      <dgm:spPr/>
    </dgm:pt>
    <dgm:pt modelId="{9AA403B6-B4F3-49E1-91E3-455F0B8EB904}" type="pres">
      <dgm:prSet presAssocID="{F7283DA4-86EF-4B19-B107-EBB10523878C}" presName="circleB" presStyleLbl="node1" presStyleIdx="5" presStyleCnt="6"/>
      <dgm:spPr>
        <a:solidFill>
          <a:srgbClr val="032B45"/>
        </a:solidFill>
      </dgm:spPr>
    </dgm:pt>
    <dgm:pt modelId="{93912669-A08C-4FF4-8958-2E405B967793}" type="pres">
      <dgm:prSet presAssocID="{F7283DA4-86EF-4B19-B107-EBB10523878C}" presName="spaceB" presStyleCnt="0"/>
      <dgm:spPr/>
    </dgm:pt>
  </dgm:ptLst>
  <dgm:cxnLst>
    <dgm:cxn modelId="{5AF0E211-0F40-4C46-84B5-1F3B50955661}" type="presOf" srcId="{CA9BA7B7-9E01-42F9-811B-AA02C6CF09D0}" destId="{03207AA2-AFAB-40AC-A17C-2939A674BD34}" srcOrd="0" destOrd="0" presId="urn:microsoft.com/office/officeart/2005/8/layout/hProcess11"/>
    <dgm:cxn modelId="{4937E533-A772-4809-96A2-C6FFF3C9E1B4}" srcId="{CA9BA7B7-9E01-42F9-811B-AA02C6CF09D0}" destId="{80C54EDB-FAA4-4634-BD84-EE6E76F9C601}" srcOrd="4" destOrd="0" parTransId="{DF93ED97-345B-429A-949B-AD3435156EDE}" sibTransId="{524A7E51-78FF-4660-BBB9-C0C2715CDACA}"/>
    <dgm:cxn modelId="{88A0AA40-3CBE-46E7-AC94-19FFBFB460A9}" type="presOf" srcId="{BDE88A1B-FB02-4BB4-B77F-C3E9B43788E8}" destId="{DC4B1257-122B-4B6E-9166-765E1797C631}" srcOrd="0" destOrd="0" presId="urn:microsoft.com/office/officeart/2005/8/layout/hProcess11"/>
    <dgm:cxn modelId="{438FD476-A9DD-489F-BB1C-DE39B90D8B49}" srcId="{CA9BA7B7-9E01-42F9-811B-AA02C6CF09D0}" destId="{BDE88A1B-FB02-4BB4-B77F-C3E9B43788E8}" srcOrd="2" destOrd="0" parTransId="{428287A8-44EF-4932-9CED-257D178B1E3B}" sibTransId="{609A2C9C-B007-4ED0-AE63-243DCEAB6CAA}"/>
    <dgm:cxn modelId="{9B6BEB78-D07F-474B-9D2F-0975D2C5EAD8}" srcId="{CA9BA7B7-9E01-42F9-811B-AA02C6CF09D0}" destId="{EC447C33-5F59-485C-9D28-F421025A2923}" srcOrd="3" destOrd="0" parTransId="{55815300-BC86-456F-B498-06B601A779F5}" sibTransId="{198F2543-4CC1-43C2-B556-2E6A8DB67FD7}"/>
    <dgm:cxn modelId="{92038494-C07D-483E-9ED9-04544FFCC380}" type="presOf" srcId="{EC447C33-5F59-485C-9D28-F421025A2923}" destId="{BD5421FE-CE0E-4A50-8E6D-B9F7ABEED17C}" srcOrd="0" destOrd="0" presId="urn:microsoft.com/office/officeart/2005/8/layout/hProcess11"/>
    <dgm:cxn modelId="{238300A2-5EDC-4BC3-929E-A344776570D0}" srcId="{CA9BA7B7-9E01-42F9-811B-AA02C6CF09D0}" destId="{F709F76B-749D-47BB-92E9-8D51D832775E}" srcOrd="1" destOrd="0" parTransId="{304370D7-B92C-4651-B634-EF8FA53FC912}" sibTransId="{52314125-69F5-459D-84FC-788D45B83E80}"/>
    <dgm:cxn modelId="{492181BD-69F4-4638-B23B-6BE0B32A753D}" type="presOf" srcId="{F7283DA4-86EF-4B19-B107-EBB10523878C}" destId="{46C4AFF1-C56A-4292-9141-F7056C060E59}" srcOrd="0" destOrd="0" presId="urn:microsoft.com/office/officeart/2005/8/layout/hProcess11"/>
    <dgm:cxn modelId="{B375A3CA-FFB6-45AF-89AB-55E473C567DB}" type="presOf" srcId="{E7F58D33-F309-4C6F-B890-16C05D02B042}" destId="{9F7578FB-AAC6-4588-8482-DAC232684EB9}" srcOrd="0" destOrd="0" presId="urn:microsoft.com/office/officeart/2005/8/layout/hProcess11"/>
    <dgm:cxn modelId="{84BF08E8-BA79-44C0-A6D2-6246181B5223}" srcId="{CA9BA7B7-9E01-42F9-811B-AA02C6CF09D0}" destId="{E7F58D33-F309-4C6F-B890-16C05D02B042}" srcOrd="0" destOrd="0" parTransId="{CCE929EA-20AC-4355-944B-4CDE3982DCF8}" sibTransId="{224AFCAD-1F6E-45C6-8972-20F9B5A03087}"/>
    <dgm:cxn modelId="{84C25FF3-60C3-4600-829E-DDAC3FCB6B2C}" srcId="{CA9BA7B7-9E01-42F9-811B-AA02C6CF09D0}" destId="{F7283DA4-86EF-4B19-B107-EBB10523878C}" srcOrd="5" destOrd="0" parTransId="{6129703A-4C48-44E4-81EA-C9A5F79AAF6D}" sibTransId="{AB5A8CC4-0884-4241-9205-C8A806BC259B}"/>
    <dgm:cxn modelId="{CFCC4BF8-2739-45F9-8B75-E08AD1693B7C}" type="presOf" srcId="{F709F76B-749D-47BB-92E9-8D51D832775E}" destId="{C1A8D7AC-CE22-4105-AF83-226692A57131}" srcOrd="0" destOrd="0" presId="urn:microsoft.com/office/officeart/2005/8/layout/hProcess11"/>
    <dgm:cxn modelId="{6BF41AFE-201A-4590-92D1-C23EE9A4015B}" type="presOf" srcId="{80C54EDB-FAA4-4634-BD84-EE6E76F9C601}" destId="{3206D886-C565-4F1F-9B61-54C33E6D89E9}" srcOrd="0" destOrd="0" presId="urn:microsoft.com/office/officeart/2005/8/layout/hProcess11"/>
    <dgm:cxn modelId="{BABF0059-A904-46F0-A052-B5413220F3D3}" type="presParOf" srcId="{03207AA2-AFAB-40AC-A17C-2939A674BD34}" destId="{DDE38AE1-E8FC-4B25-927E-6DC20C53CFA3}" srcOrd="0" destOrd="0" presId="urn:microsoft.com/office/officeart/2005/8/layout/hProcess11"/>
    <dgm:cxn modelId="{FCEC3A43-29EB-4196-A2CE-27891B4736E9}" type="presParOf" srcId="{03207AA2-AFAB-40AC-A17C-2939A674BD34}" destId="{7EF4F884-3526-46B6-9761-397C4FBB8B47}" srcOrd="1" destOrd="0" presId="urn:microsoft.com/office/officeart/2005/8/layout/hProcess11"/>
    <dgm:cxn modelId="{5853987A-0D64-4713-904B-9EEED1448B91}" type="presParOf" srcId="{7EF4F884-3526-46B6-9761-397C4FBB8B47}" destId="{6AAE16D5-1C79-4626-B3D2-29D28DF0031B}" srcOrd="0" destOrd="0" presId="urn:microsoft.com/office/officeart/2005/8/layout/hProcess11"/>
    <dgm:cxn modelId="{BE458DFD-6441-43DF-A666-6ABB468C20ED}" type="presParOf" srcId="{6AAE16D5-1C79-4626-B3D2-29D28DF0031B}" destId="{9F7578FB-AAC6-4588-8482-DAC232684EB9}" srcOrd="0" destOrd="0" presId="urn:microsoft.com/office/officeart/2005/8/layout/hProcess11"/>
    <dgm:cxn modelId="{C2F1E86A-A5DE-4A09-9473-5D511F4D891A}" type="presParOf" srcId="{6AAE16D5-1C79-4626-B3D2-29D28DF0031B}" destId="{5B17C0A5-A691-4C4E-AD27-0E916341452A}" srcOrd="1" destOrd="0" presId="urn:microsoft.com/office/officeart/2005/8/layout/hProcess11"/>
    <dgm:cxn modelId="{6A1C9326-316B-47EA-BEBB-625A0B7A4A1E}" type="presParOf" srcId="{6AAE16D5-1C79-4626-B3D2-29D28DF0031B}" destId="{12688BE2-5A61-44BA-AAF4-BF00B23C0B8E}" srcOrd="2" destOrd="0" presId="urn:microsoft.com/office/officeart/2005/8/layout/hProcess11"/>
    <dgm:cxn modelId="{21E97BCC-8281-44C6-B97F-9CB680D6BD67}" type="presParOf" srcId="{7EF4F884-3526-46B6-9761-397C4FBB8B47}" destId="{10B4702C-9DA1-48FB-9E3B-775B7FC50D02}" srcOrd="1" destOrd="0" presId="urn:microsoft.com/office/officeart/2005/8/layout/hProcess11"/>
    <dgm:cxn modelId="{757FE5CF-24F9-42B2-B914-C5C6EC2CC271}" type="presParOf" srcId="{7EF4F884-3526-46B6-9761-397C4FBB8B47}" destId="{F331D2BD-46AE-4613-B5CC-73FD1CED0C2D}" srcOrd="2" destOrd="0" presId="urn:microsoft.com/office/officeart/2005/8/layout/hProcess11"/>
    <dgm:cxn modelId="{8CD8B7B9-5B2C-471A-854F-C9089ED38BFB}" type="presParOf" srcId="{F331D2BD-46AE-4613-B5CC-73FD1CED0C2D}" destId="{C1A8D7AC-CE22-4105-AF83-226692A57131}" srcOrd="0" destOrd="0" presId="urn:microsoft.com/office/officeart/2005/8/layout/hProcess11"/>
    <dgm:cxn modelId="{8AC07BC3-0EC8-47F0-9B86-91CC21A46C59}" type="presParOf" srcId="{F331D2BD-46AE-4613-B5CC-73FD1CED0C2D}" destId="{9F1AD045-355A-480C-9458-7BD94F9EA99A}" srcOrd="1" destOrd="0" presId="urn:microsoft.com/office/officeart/2005/8/layout/hProcess11"/>
    <dgm:cxn modelId="{6C67A138-BEE4-4B86-AD2A-45A15CF0B37A}" type="presParOf" srcId="{F331D2BD-46AE-4613-B5CC-73FD1CED0C2D}" destId="{E6C23150-2A5D-412E-8B8C-865906155420}" srcOrd="2" destOrd="0" presId="urn:microsoft.com/office/officeart/2005/8/layout/hProcess11"/>
    <dgm:cxn modelId="{6DAC3F17-21B0-4C13-A281-1A70FCC2BD93}" type="presParOf" srcId="{7EF4F884-3526-46B6-9761-397C4FBB8B47}" destId="{C864E720-14F2-4E73-9503-FADB9BD4D231}" srcOrd="3" destOrd="0" presId="urn:microsoft.com/office/officeart/2005/8/layout/hProcess11"/>
    <dgm:cxn modelId="{600ED7D2-EB8E-449A-BF22-5A847A0621EA}" type="presParOf" srcId="{7EF4F884-3526-46B6-9761-397C4FBB8B47}" destId="{800D92ED-A1AC-46AA-871B-BE097AA290CB}" srcOrd="4" destOrd="0" presId="urn:microsoft.com/office/officeart/2005/8/layout/hProcess11"/>
    <dgm:cxn modelId="{2A44755C-A232-4F8E-8D0C-6E41393EF27D}" type="presParOf" srcId="{800D92ED-A1AC-46AA-871B-BE097AA290CB}" destId="{DC4B1257-122B-4B6E-9166-765E1797C631}" srcOrd="0" destOrd="0" presId="urn:microsoft.com/office/officeart/2005/8/layout/hProcess11"/>
    <dgm:cxn modelId="{12E44D2F-AE24-41AF-A7C0-85B5B47BAEC8}" type="presParOf" srcId="{800D92ED-A1AC-46AA-871B-BE097AA290CB}" destId="{25846E82-75D4-42D4-8274-54065C44CCEB}" srcOrd="1" destOrd="0" presId="urn:microsoft.com/office/officeart/2005/8/layout/hProcess11"/>
    <dgm:cxn modelId="{D6E8CB89-12DD-42A3-BD93-485FF26FBD5A}" type="presParOf" srcId="{800D92ED-A1AC-46AA-871B-BE097AA290CB}" destId="{541E2679-B9BA-4042-A8FC-175C02187FD4}" srcOrd="2" destOrd="0" presId="urn:microsoft.com/office/officeart/2005/8/layout/hProcess11"/>
    <dgm:cxn modelId="{CB866DFE-5C70-482B-AC14-BC21F8BE10F4}" type="presParOf" srcId="{7EF4F884-3526-46B6-9761-397C4FBB8B47}" destId="{8BEF3639-DBA6-4C16-B7EF-7B2E2B25870F}" srcOrd="5" destOrd="0" presId="urn:microsoft.com/office/officeart/2005/8/layout/hProcess11"/>
    <dgm:cxn modelId="{D6DC7C0A-1BC4-4C45-BFB0-38A70BDEF6E9}" type="presParOf" srcId="{7EF4F884-3526-46B6-9761-397C4FBB8B47}" destId="{96A4E7DF-AE1C-43E1-95D0-0380FB9B15C8}" srcOrd="6" destOrd="0" presId="urn:microsoft.com/office/officeart/2005/8/layout/hProcess11"/>
    <dgm:cxn modelId="{241B35B2-7566-48B6-A129-6FE0D91C5559}" type="presParOf" srcId="{96A4E7DF-AE1C-43E1-95D0-0380FB9B15C8}" destId="{BD5421FE-CE0E-4A50-8E6D-B9F7ABEED17C}" srcOrd="0" destOrd="0" presId="urn:microsoft.com/office/officeart/2005/8/layout/hProcess11"/>
    <dgm:cxn modelId="{A515686C-7F1B-43A1-8A1B-737754951302}" type="presParOf" srcId="{96A4E7DF-AE1C-43E1-95D0-0380FB9B15C8}" destId="{22373EFD-E1D9-4A25-8E62-014C547D5786}" srcOrd="1" destOrd="0" presId="urn:microsoft.com/office/officeart/2005/8/layout/hProcess11"/>
    <dgm:cxn modelId="{F89B35BB-ED00-4E69-A1E5-A8F6959C1537}" type="presParOf" srcId="{96A4E7DF-AE1C-43E1-95D0-0380FB9B15C8}" destId="{A9D16181-4856-4E29-99BE-02033BB81EAA}" srcOrd="2" destOrd="0" presId="urn:microsoft.com/office/officeart/2005/8/layout/hProcess11"/>
    <dgm:cxn modelId="{BDCEB5DA-2DF7-4C99-859C-84E10FBC194C}" type="presParOf" srcId="{7EF4F884-3526-46B6-9761-397C4FBB8B47}" destId="{BC00F11D-699F-4870-9C66-0205636E439F}" srcOrd="7" destOrd="0" presId="urn:microsoft.com/office/officeart/2005/8/layout/hProcess11"/>
    <dgm:cxn modelId="{19EC48FD-DBF7-427B-8A4F-1A42C98720FD}" type="presParOf" srcId="{7EF4F884-3526-46B6-9761-397C4FBB8B47}" destId="{C4B72A09-BF27-48A7-A407-9C603D304773}" srcOrd="8" destOrd="0" presId="urn:microsoft.com/office/officeart/2005/8/layout/hProcess11"/>
    <dgm:cxn modelId="{85717480-6551-4748-BCDA-A7AC388B7C62}" type="presParOf" srcId="{C4B72A09-BF27-48A7-A407-9C603D304773}" destId="{3206D886-C565-4F1F-9B61-54C33E6D89E9}" srcOrd="0" destOrd="0" presId="urn:microsoft.com/office/officeart/2005/8/layout/hProcess11"/>
    <dgm:cxn modelId="{72AFF071-6F6A-4B87-97CE-F1B67DE425D3}" type="presParOf" srcId="{C4B72A09-BF27-48A7-A407-9C603D304773}" destId="{1C9802BE-BB1F-4450-9A45-1F2C2FF92A39}" srcOrd="1" destOrd="0" presId="urn:microsoft.com/office/officeart/2005/8/layout/hProcess11"/>
    <dgm:cxn modelId="{F775B7B1-8677-4C17-AC0F-940013514FCC}" type="presParOf" srcId="{C4B72A09-BF27-48A7-A407-9C603D304773}" destId="{93A3B5FA-BF49-48F4-A2EB-6D03A1AA4A61}" srcOrd="2" destOrd="0" presId="urn:microsoft.com/office/officeart/2005/8/layout/hProcess11"/>
    <dgm:cxn modelId="{B85D9460-BD3F-4B9E-AC8B-3C4E149D41B4}" type="presParOf" srcId="{7EF4F884-3526-46B6-9761-397C4FBB8B47}" destId="{BB67CA0A-C572-416E-A593-706FEB101232}" srcOrd="9" destOrd="0" presId="urn:microsoft.com/office/officeart/2005/8/layout/hProcess11"/>
    <dgm:cxn modelId="{6601C532-696C-4AF3-9813-2C472CFA2E03}" type="presParOf" srcId="{7EF4F884-3526-46B6-9761-397C4FBB8B47}" destId="{60EF7F8E-C194-4641-A5FC-5BAF541B9582}" srcOrd="10" destOrd="0" presId="urn:microsoft.com/office/officeart/2005/8/layout/hProcess11"/>
    <dgm:cxn modelId="{706ACAA3-D105-4C58-989E-CE94C603F667}" type="presParOf" srcId="{60EF7F8E-C194-4641-A5FC-5BAF541B9582}" destId="{46C4AFF1-C56A-4292-9141-F7056C060E59}" srcOrd="0" destOrd="0" presId="urn:microsoft.com/office/officeart/2005/8/layout/hProcess11"/>
    <dgm:cxn modelId="{47330327-A90A-497E-ADA4-B3EC88906AFA}" type="presParOf" srcId="{60EF7F8E-C194-4641-A5FC-5BAF541B9582}" destId="{9AA403B6-B4F3-49E1-91E3-455F0B8EB904}" srcOrd="1" destOrd="0" presId="urn:microsoft.com/office/officeart/2005/8/layout/hProcess11"/>
    <dgm:cxn modelId="{75EF7DC3-4159-4471-A1DE-77739353C3DB}" type="presParOf" srcId="{60EF7F8E-C194-4641-A5FC-5BAF541B9582}" destId="{93912669-A08C-4FF4-8958-2E405B96779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5891F-6784-4C7C-8B81-CFB99F5AAA3E}">
      <dsp:nvSpPr>
        <dsp:cNvPr id="0" name=""/>
        <dsp:cNvSpPr/>
      </dsp:nvSpPr>
      <dsp:spPr>
        <a:xfrm>
          <a:off x="570021" y="7054"/>
          <a:ext cx="3140903" cy="1764775"/>
        </a:xfrm>
        <a:prstGeom prst="roundRect">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fi-FI" sz="1800" b="1" i="1" kern="1200">
              <a:latin typeface="Trebuchet MS"/>
            </a:rPr>
            <a:t>Valintakoe A </a:t>
          </a:r>
        </a:p>
        <a:p>
          <a:pPr marL="114300" lvl="1" indent="-114300" algn="l" defTabSz="533400">
            <a:lnSpc>
              <a:spcPct val="90000"/>
            </a:lnSpc>
            <a:spcBef>
              <a:spcPct val="0"/>
            </a:spcBef>
            <a:spcAft>
              <a:spcPct val="15000"/>
            </a:spcAft>
            <a:buChar char="•"/>
          </a:pPr>
          <a:r>
            <a:rPr lang="fi-FI" sz="1200" kern="1200">
              <a:latin typeface="Trebuchet MS"/>
            </a:rPr>
            <a:t>Fysiikka*</a:t>
          </a:r>
        </a:p>
        <a:p>
          <a:pPr marL="114300" lvl="1" indent="-114300" algn="l" defTabSz="533400">
            <a:lnSpc>
              <a:spcPct val="90000"/>
            </a:lnSpc>
            <a:spcBef>
              <a:spcPct val="0"/>
            </a:spcBef>
            <a:spcAft>
              <a:spcPct val="15000"/>
            </a:spcAft>
            <a:buChar char="•"/>
          </a:pPr>
          <a:r>
            <a:rPr lang="fi-FI" sz="1200" kern="1200">
              <a:latin typeface="Trebuchet MS"/>
            </a:rPr>
            <a:t>Informaatioverkostot</a:t>
          </a:r>
        </a:p>
        <a:p>
          <a:pPr marL="114300" lvl="1" indent="-114300" algn="l" defTabSz="533400">
            <a:lnSpc>
              <a:spcPct val="90000"/>
            </a:lnSpc>
            <a:spcBef>
              <a:spcPct val="0"/>
            </a:spcBef>
            <a:spcAft>
              <a:spcPct val="15000"/>
            </a:spcAft>
            <a:buChar char="•"/>
          </a:pPr>
          <a:r>
            <a:rPr lang="fi-FI" sz="1200" kern="1200">
              <a:latin typeface="Trebuchet MS"/>
            </a:rPr>
            <a:t>Kemia*</a:t>
          </a:r>
        </a:p>
        <a:p>
          <a:pPr marL="114300" lvl="1" indent="-114300" algn="l" defTabSz="533400">
            <a:lnSpc>
              <a:spcPct val="90000"/>
            </a:lnSpc>
            <a:spcBef>
              <a:spcPct val="0"/>
            </a:spcBef>
            <a:spcAft>
              <a:spcPct val="15000"/>
            </a:spcAft>
            <a:buChar char="•"/>
          </a:pPr>
          <a:r>
            <a:rPr lang="fi-FI" sz="1200" kern="1200">
              <a:latin typeface="Trebuchet MS"/>
            </a:rPr>
            <a:t>Matemaattiset tieteet*</a:t>
          </a:r>
        </a:p>
        <a:p>
          <a:pPr marL="114300" lvl="1" indent="-114300" algn="l" defTabSz="533400">
            <a:lnSpc>
              <a:spcPct val="90000"/>
            </a:lnSpc>
            <a:spcBef>
              <a:spcPct val="0"/>
            </a:spcBef>
            <a:spcAft>
              <a:spcPct val="15000"/>
            </a:spcAft>
            <a:buChar char="•"/>
          </a:pPr>
          <a:r>
            <a:rPr lang="fi-FI" sz="1200" kern="1200">
              <a:latin typeface="Trebuchet MS"/>
            </a:rPr>
            <a:t>Nanotiede</a:t>
          </a:r>
        </a:p>
        <a:p>
          <a:pPr marL="114300" lvl="1" indent="-114300" algn="l" defTabSz="533400">
            <a:lnSpc>
              <a:spcPct val="90000"/>
            </a:lnSpc>
            <a:spcBef>
              <a:spcPct val="0"/>
            </a:spcBef>
            <a:spcAft>
              <a:spcPct val="15000"/>
            </a:spcAft>
            <a:buChar char="•"/>
          </a:pPr>
          <a:r>
            <a:rPr lang="fi-FI" sz="1200" kern="1200">
              <a:latin typeface="Trebuchet MS"/>
            </a:rPr>
            <a:t>Tietojenkäsittelytiede*</a:t>
          </a:r>
        </a:p>
        <a:p>
          <a:pPr marL="114300" lvl="1" indent="-114300" algn="l" defTabSz="533400">
            <a:lnSpc>
              <a:spcPct val="90000"/>
            </a:lnSpc>
            <a:spcBef>
              <a:spcPct val="0"/>
            </a:spcBef>
            <a:spcAft>
              <a:spcPct val="15000"/>
            </a:spcAft>
            <a:buChar char="•"/>
          </a:pPr>
          <a:r>
            <a:rPr lang="fi-FI" sz="1200" kern="1200">
              <a:latin typeface="Trebuchet MS"/>
            </a:rPr>
            <a:t>Tekniikka</a:t>
          </a:r>
        </a:p>
      </dsp:txBody>
      <dsp:txXfrm>
        <a:off x="656170" y="93203"/>
        <a:ext cx="2968605" cy="1592477"/>
      </dsp:txXfrm>
    </dsp:sp>
    <dsp:sp modelId="{896906CC-F546-4B7A-8AFC-401225BEEF51}">
      <dsp:nvSpPr>
        <dsp:cNvPr id="0" name=""/>
        <dsp:cNvSpPr/>
      </dsp:nvSpPr>
      <dsp:spPr>
        <a:xfrm>
          <a:off x="3738668" y="12123"/>
          <a:ext cx="3140903" cy="1764775"/>
        </a:xfrm>
        <a:prstGeom prst="roundRect">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1" kern="1200">
              <a:solidFill>
                <a:schemeClr val="bg1"/>
              </a:solidFill>
              <a:latin typeface="Trebuchet MS"/>
            </a:rPr>
            <a:t>Valintakoe B</a:t>
          </a:r>
        </a:p>
        <a:p>
          <a:pPr marL="114300" lvl="1" indent="-114300" algn="l" defTabSz="533400" rtl="0">
            <a:lnSpc>
              <a:spcPct val="90000"/>
            </a:lnSpc>
            <a:spcBef>
              <a:spcPct val="0"/>
            </a:spcBef>
            <a:spcAft>
              <a:spcPct val="15000"/>
            </a:spcAft>
            <a:buChar char="•"/>
          </a:pPr>
          <a:r>
            <a:rPr lang="fi-FI" sz="1200" kern="1200">
              <a:solidFill>
                <a:schemeClr val="bg1"/>
              </a:solidFill>
              <a:latin typeface="Trebuchet MS"/>
            </a:rPr>
            <a:t>Biokemia ja molekyylibiotieteet</a:t>
          </a:r>
        </a:p>
        <a:p>
          <a:pPr marL="114300" lvl="1" indent="-114300" algn="l" defTabSz="533400">
            <a:lnSpc>
              <a:spcPct val="90000"/>
            </a:lnSpc>
            <a:spcBef>
              <a:spcPct val="0"/>
            </a:spcBef>
            <a:spcAft>
              <a:spcPct val="15000"/>
            </a:spcAft>
            <a:buChar char="•"/>
          </a:pPr>
          <a:r>
            <a:rPr lang="fi-FI" sz="1200" kern="1200">
              <a:solidFill>
                <a:schemeClr val="bg1"/>
              </a:solidFill>
              <a:latin typeface="Trebuchet MS"/>
            </a:rPr>
            <a:t>Biolääketiede</a:t>
          </a:r>
        </a:p>
        <a:p>
          <a:pPr marL="114300" lvl="1" indent="-114300" algn="l" defTabSz="533400">
            <a:lnSpc>
              <a:spcPct val="90000"/>
            </a:lnSpc>
            <a:spcBef>
              <a:spcPct val="0"/>
            </a:spcBef>
            <a:spcAft>
              <a:spcPct val="15000"/>
            </a:spcAft>
            <a:buChar char="•"/>
          </a:pPr>
          <a:r>
            <a:rPr lang="fi-FI" sz="1200" kern="1200">
              <a:solidFill>
                <a:schemeClr val="bg1"/>
              </a:solidFill>
              <a:latin typeface="Trebuchet MS"/>
            </a:rPr>
            <a:t>Farmasia</a:t>
          </a:r>
        </a:p>
        <a:p>
          <a:pPr marL="114300" lvl="1" indent="-114300" algn="l" defTabSz="533400">
            <a:lnSpc>
              <a:spcPct val="90000"/>
            </a:lnSpc>
            <a:spcBef>
              <a:spcPct val="0"/>
            </a:spcBef>
            <a:spcAft>
              <a:spcPct val="15000"/>
            </a:spcAft>
            <a:buChar char="•"/>
          </a:pPr>
          <a:r>
            <a:rPr lang="fi-FI" sz="1200" kern="1200">
              <a:solidFill>
                <a:schemeClr val="bg1"/>
              </a:solidFill>
              <a:latin typeface="Trebuchet MS"/>
            </a:rPr>
            <a:t>Lääketieteelliset alat</a:t>
          </a:r>
        </a:p>
        <a:p>
          <a:pPr marL="114300" lvl="1" indent="-114300" algn="l" defTabSz="533400">
            <a:lnSpc>
              <a:spcPct val="90000"/>
            </a:lnSpc>
            <a:spcBef>
              <a:spcPct val="0"/>
            </a:spcBef>
            <a:spcAft>
              <a:spcPct val="15000"/>
            </a:spcAft>
            <a:buChar char="•"/>
          </a:pPr>
          <a:r>
            <a:rPr lang="fi-FI" sz="1200" kern="1200">
              <a:solidFill>
                <a:schemeClr val="bg1"/>
              </a:solidFill>
              <a:latin typeface="Trebuchet MS"/>
            </a:rPr>
            <a:t>Ravitsemustiede</a:t>
          </a:r>
        </a:p>
      </dsp:txBody>
      <dsp:txXfrm>
        <a:off x="3824817" y="98272"/>
        <a:ext cx="2968605" cy="1592477"/>
      </dsp:txXfrm>
    </dsp:sp>
    <dsp:sp modelId="{83566DE0-EF4F-402E-9B98-C54C16AC4FE5}">
      <dsp:nvSpPr>
        <dsp:cNvPr id="0" name=""/>
        <dsp:cNvSpPr/>
      </dsp:nvSpPr>
      <dsp:spPr>
        <a:xfrm>
          <a:off x="6908510" y="77"/>
          <a:ext cx="3140903" cy="1764775"/>
        </a:xfrm>
        <a:prstGeom prst="roundRect">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1" kern="1200">
              <a:solidFill>
                <a:schemeClr val="bg2"/>
              </a:solidFill>
              <a:latin typeface="Trebuchet MS"/>
            </a:rPr>
            <a:t>Valintakoe C</a:t>
          </a:r>
        </a:p>
        <a:p>
          <a:pPr marL="114300" lvl="1" indent="-114300" algn="l" defTabSz="533400">
            <a:lnSpc>
              <a:spcPct val="90000"/>
            </a:lnSpc>
            <a:spcBef>
              <a:spcPct val="0"/>
            </a:spcBef>
            <a:spcAft>
              <a:spcPct val="15000"/>
            </a:spcAft>
            <a:buChar char="•"/>
          </a:pPr>
          <a:r>
            <a:rPr lang="fi-FI" sz="1200" kern="1200">
              <a:solidFill>
                <a:schemeClr val="bg2"/>
              </a:solidFill>
              <a:latin typeface="Trebuchet MS"/>
            </a:rPr>
            <a:t>Biologia</a:t>
          </a:r>
        </a:p>
        <a:p>
          <a:pPr marL="114300" lvl="1" indent="-114300" algn="l" defTabSz="533400" rtl="0">
            <a:lnSpc>
              <a:spcPct val="90000"/>
            </a:lnSpc>
            <a:spcBef>
              <a:spcPct val="0"/>
            </a:spcBef>
            <a:spcAft>
              <a:spcPct val="15000"/>
            </a:spcAft>
            <a:buChar char="•"/>
          </a:pPr>
          <a:r>
            <a:rPr lang="fi-FI" sz="1200" kern="1200">
              <a:solidFill>
                <a:schemeClr val="bg2"/>
              </a:solidFill>
              <a:latin typeface="Trebuchet MS"/>
            </a:rPr>
            <a:t>Elintarviketieteet </a:t>
          </a:r>
        </a:p>
        <a:p>
          <a:pPr marL="114300" lvl="1" indent="-114300" algn="l" defTabSz="533400">
            <a:lnSpc>
              <a:spcPct val="90000"/>
            </a:lnSpc>
            <a:spcBef>
              <a:spcPct val="0"/>
            </a:spcBef>
            <a:spcAft>
              <a:spcPct val="15000"/>
            </a:spcAft>
            <a:buChar char="•"/>
          </a:pPr>
          <a:r>
            <a:rPr lang="fi-FI" sz="1200" kern="1200">
              <a:solidFill>
                <a:schemeClr val="bg2"/>
              </a:solidFill>
              <a:latin typeface="Trebuchet MS"/>
            </a:rPr>
            <a:t>Geotieteet</a:t>
          </a:r>
        </a:p>
        <a:p>
          <a:pPr marL="114300" lvl="1" indent="-114300" algn="l" defTabSz="533400">
            <a:lnSpc>
              <a:spcPct val="90000"/>
            </a:lnSpc>
            <a:spcBef>
              <a:spcPct val="0"/>
            </a:spcBef>
            <a:spcAft>
              <a:spcPct val="15000"/>
            </a:spcAft>
            <a:buChar char="•"/>
          </a:pPr>
          <a:r>
            <a:rPr lang="fi-FI" sz="1200" kern="1200">
              <a:solidFill>
                <a:schemeClr val="bg2"/>
              </a:solidFill>
              <a:latin typeface="Trebuchet MS"/>
            </a:rPr>
            <a:t>Maantiede</a:t>
          </a:r>
        </a:p>
        <a:p>
          <a:pPr marL="114300" lvl="1" indent="-114300" algn="l" defTabSz="533400">
            <a:lnSpc>
              <a:spcPct val="90000"/>
            </a:lnSpc>
            <a:spcBef>
              <a:spcPct val="0"/>
            </a:spcBef>
            <a:spcAft>
              <a:spcPct val="15000"/>
            </a:spcAft>
            <a:buChar char="•"/>
          </a:pPr>
          <a:r>
            <a:rPr lang="fi-FI" sz="1200" kern="1200">
              <a:solidFill>
                <a:schemeClr val="bg2"/>
              </a:solidFill>
              <a:latin typeface="Trebuchet MS"/>
            </a:rPr>
            <a:t>Maataloustieteet</a:t>
          </a:r>
        </a:p>
      </dsp:txBody>
      <dsp:txXfrm>
        <a:off x="6994659" y="86226"/>
        <a:ext cx="2968605" cy="1592477"/>
      </dsp:txXfrm>
    </dsp:sp>
    <dsp:sp modelId="{0A7D8D73-DC26-47A2-BF3C-594C6FF7C68B}">
      <dsp:nvSpPr>
        <dsp:cNvPr id="0" name=""/>
        <dsp:cNvSpPr/>
      </dsp:nvSpPr>
      <dsp:spPr>
        <a:xfrm>
          <a:off x="570021" y="1784340"/>
          <a:ext cx="3140903" cy="1764775"/>
        </a:xfrm>
        <a:prstGeom prst="roundRect">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1" kern="1200">
              <a:latin typeface="Trebuchet MS"/>
            </a:rPr>
            <a:t>Valintakoe D</a:t>
          </a:r>
        </a:p>
        <a:p>
          <a:pPr marL="114300" lvl="1" indent="-114300" algn="l" defTabSz="533400">
            <a:lnSpc>
              <a:spcPct val="90000"/>
            </a:lnSpc>
            <a:spcBef>
              <a:spcPct val="0"/>
            </a:spcBef>
            <a:spcAft>
              <a:spcPct val="15000"/>
            </a:spcAft>
            <a:buChar char="•"/>
          </a:pPr>
          <a:r>
            <a:rPr lang="fi-FI" sz="1200" kern="1200">
              <a:latin typeface="Trebuchet MS"/>
            </a:rPr>
            <a:t>Logopedia</a:t>
          </a:r>
        </a:p>
        <a:p>
          <a:pPr marL="114300" lvl="1" indent="-114300" algn="l" defTabSz="533400">
            <a:lnSpc>
              <a:spcPct val="90000"/>
            </a:lnSpc>
            <a:spcBef>
              <a:spcPct val="0"/>
            </a:spcBef>
            <a:spcAft>
              <a:spcPct val="15000"/>
            </a:spcAft>
            <a:buChar char="•"/>
          </a:pPr>
          <a:r>
            <a:rPr lang="fi-FI" sz="1200" kern="1200">
              <a:latin typeface="Trebuchet MS"/>
            </a:rPr>
            <a:t>Psykologia</a:t>
          </a:r>
        </a:p>
        <a:p>
          <a:pPr marL="114300" lvl="1" indent="-114300" algn="l" defTabSz="533400">
            <a:lnSpc>
              <a:spcPct val="90000"/>
            </a:lnSpc>
            <a:spcBef>
              <a:spcPct val="0"/>
            </a:spcBef>
            <a:spcAft>
              <a:spcPct val="15000"/>
            </a:spcAft>
            <a:buChar char="•"/>
          </a:pPr>
          <a:r>
            <a:rPr lang="fi-FI" sz="1200" kern="1200">
              <a:latin typeface="Trebuchet MS"/>
            </a:rPr>
            <a:t>Terveystieteet ja hoitotiede</a:t>
          </a:r>
        </a:p>
        <a:p>
          <a:pPr marL="114300" lvl="1" indent="-114300" algn="l" defTabSz="533400">
            <a:lnSpc>
              <a:spcPct val="90000"/>
            </a:lnSpc>
            <a:spcBef>
              <a:spcPct val="0"/>
            </a:spcBef>
            <a:spcAft>
              <a:spcPct val="15000"/>
            </a:spcAft>
            <a:buChar char="•"/>
          </a:pPr>
          <a:r>
            <a:rPr lang="fi-FI" sz="1200" kern="1200">
              <a:latin typeface="Trebuchet MS"/>
            </a:rPr>
            <a:t>Liikuntabiologia ja valmennustiede</a:t>
          </a:r>
        </a:p>
      </dsp:txBody>
      <dsp:txXfrm>
        <a:off x="656170" y="1870489"/>
        <a:ext cx="2968605" cy="1592477"/>
      </dsp:txXfrm>
    </dsp:sp>
    <dsp:sp modelId="{E1E728BB-B70F-4A6D-BC0F-75DD7C62E8FB}">
      <dsp:nvSpPr>
        <dsp:cNvPr id="0" name=""/>
        <dsp:cNvSpPr/>
      </dsp:nvSpPr>
      <dsp:spPr>
        <a:xfrm>
          <a:off x="3727018" y="1784340"/>
          <a:ext cx="3140903" cy="1764775"/>
        </a:xfrm>
        <a:prstGeom prst="roundRect">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1" kern="1200">
              <a:latin typeface="Trebuchet MS"/>
            </a:rPr>
            <a:t>Valintakoe E</a:t>
          </a:r>
        </a:p>
        <a:p>
          <a:pPr marL="114300" lvl="1" indent="-114300" algn="l" defTabSz="533400">
            <a:lnSpc>
              <a:spcPct val="90000"/>
            </a:lnSpc>
            <a:spcBef>
              <a:spcPct val="0"/>
            </a:spcBef>
            <a:spcAft>
              <a:spcPct val="15000"/>
            </a:spcAft>
            <a:buChar char="•"/>
          </a:pPr>
          <a:r>
            <a:rPr lang="fi-FI" sz="1200" kern="1200">
              <a:latin typeface="Trebuchet MS"/>
            </a:rPr>
            <a:t>Kasvatustieteet</a:t>
          </a:r>
        </a:p>
        <a:p>
          <a:pPr marL="114300" lvl="1" indent="-114300" algn="l" defTabSz="533400">
            <a:lnSpc>
              <a:spcPct val="90000"/>
            </a:lnSpc>
            <a:spcBef>
              <a:spcPct val="0"/>
            </a:spcBef>
            <a:spcAft>
              <a:spcPct val="15000"/>
            </a:spcAft>
            <a:buChar char="•"/>
          </a:pPr>
          <a:r>
            <a:rPr lang="fi-FI" sz="1200" kern="1200">
              <a:latin typeface="Trebuchet MS"/>
            </a:rPr>
            <a:t>Liikuntapedagogiikka</a:t>
          </a:r>
        </a:p>
      </dsp:txBody>
      <dsp:txXfrm>
        <a:off x="3813167" y="1870489"/>
        <a:ext cx="2968605" cy="1592477"/>
      </dsp:txXfrm>
    </dsp:sp>
    <dsp:sp modelId="{D0B40DC5-7CCF-4BBF-A845-F10C4AB6DC79}">
      <dsp:nvSpPr>
        <dsp:cNvPr id="0" name=""/>
        <dsp:cNvSpPr/>
      </dsp:nvSpPr>
      <dsp:spPr>
        <a:xfrm>
          <a:off x="6884015" y="1784340"/>
          <a:ext cx="3140903" cy="1764775"/>
        </a:xfrm>
        <a:prstGeom prst="roundRect">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1" kern="1200">
              <a:latin typeface="Trebuchet MS"/>
            </a:rPr>
            <a:t>Valintakoe F</a:t>
          </a:r>
        </a:p>
        <a:p>
          <a:pPr marL="114300" lvl="1" indent="-114300" algn="l" defTabSz="533400">
            <a:lnSpc>
              <a:spcPct val="90000"/>
            </a:lnSpc>
            <a:spcBef>
              <a:spcPct val="0"/>
            </a:spcBef>
            <a:spcAft>
              <a:spcPct val="15000"/>
            </a:spcAft>
            <a:buChar char="•"/>
          </a:pPr>
          <a:r>
            <a:rPr lang="fi-FI" sz="1200" kern="1200">
              <a:latin typeface="Trebuchet MS"/>
            </a:rPr>
            <a:t>Kauppatieteet</a:t>
          </a:r>
        </a:p>
        <a:p>
          <a:pPr marL="114300" lvl="1" indent="-114300" algn="l" defTabSz="533400">
            <a:lnSpc>
              <a:spcPct val="90000"/>
            </a:lnSpc>
            <a:spcBef>
              <a:spcPct val="0"/>
            </a:spcBef>
            <a:spcAft>
              <a:spcPct val="15000"/>
            </a:spcAft>
            <a:buChar char="•"/>
          </a:pPr>
          <a:r>
            <a:rPr lang="fi-FI" sz="1200" kern="1200">
              <a:latin typeface="Trebuchet MS"/>
            </a:rPr>
            <a:t>Taloustiede</a:t>
          </a:r>
        </a:p>
        <a:p>
          <a:pPr marL="114300" lvl="1" indent="-114300" algn="l" defTabSz="533400">
            <a:lnSpc>
              <a:spcPct val="90000"/>
            </a:lnSpc>
            <a:spcBef>
              <a:spcPct val="0"/>
            </a:spcBef>
            <a:spcAft>
              <a:spcPct val="15000"/>
            </a:spcAft>
            <a:buChar char="•"/>
          </a:pPr>
          <a:r>
            <a:rPr lang="fi-FI" sz="1200" kern="1200">
              <a:latin typeface="Trebuchet MS"/>
            </a:rPr>
            <a:t>Tietojärjestelmätiede</a:t>
          </a:r>
        </a:p>
        <a:p>
          <a:pPr marL="114300" lvl="1" indent="-114300" algn="l" defTabSz="533400">
            <a:lnSpc>
              <a:spcPct val="90000"/>
            </a:lnSpc>
            <a:spcBef>
              <a:spcPct val="0"/>
            </a:spcBef>
            <a:spcAft>
              <a:spcPct val="15000"/>
            </a:spcAft>
            <a:buChar char="•"/>
          </a:pPr>
          <a:r>
            <a:rPr lang="fi-FI" sz="1200" kern="1200">
              <a:latin typeface="Trebuchet MS"/>
            </a:rPr>
            <a:t>Ympäristö- ja elintarviketalous</a:t>
          </a:r>
        </a:p>
      </dsp:txBody>
      <dsp:txXfrm>
        <a:off x="6970164" y="1870489"/>
        <a:ext cx="2968605" cy="1592477"/>
      </dsp:txXfrm>
    </dsp:sp>
    <dsp:sp modelId="{92ACA0B7-53BE-418F-AEDC-6378F1DBC35F}">
      <dsp:nvSpPr>
        <dsp:cNvPr id="0" name=""/>
        <dsp:cNvSpPr/>
      </dsp:nvSpPr>
      <dsp:spPr>
        <a:xfrm>
          <a:off x="570021" y="3563869"/>
          <a:ext cx="3140903" cy="1764775"/>
        </a:xfrm>
        <a:prstGeom prst="roundRect">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1" kern="1200">
              <a:latin typeface="Trebuchet MS"/>
            </a:rPr>
            <a:t>Valintakoe G</a:t>
          </a:r>
        </a:p>
        <a:p>
          <a:pPr marL="114300" lvl="1" indent="-114300" algn="l" defTabSz="533400">
            <a:lnSpc>
              <a:spcPct val="90000"/>
            </a:lnSpc>
            <a:spcBef>
              <a:spcPct val="0"/>
            </a:spcBef>
            <a:spcAft>
              <a:spcPct val="15000"/>
            </a:spcAft>
            <a:buChar char="•"/>
          </a:pPr>
          <a:r>
            <a:rPr lang="fi-FI" sz="1200" kern="1200">
              <a:latin typeface="Trebuchet MS"/>
            </a:rPr>
            <a:t>Hallintotieteet</a:t>
          </a:r>
        </a:p>
        <a:p>
          <a:pPr marL="114300" lvl="1" indent="-114300" algn="l" defTabSz="533400">
            <a:lnSpc>
              <a:spcPct val="90000"/>
            </a:lnSpc>
            <a:spcBef>
              <a:spcPct val="0"/>
            </a:spcBef>
            <a:spcAft>
              <a:spcPct val="15000"/>
            </a:spcAft>
            <a:buChar char="•"/>
          </a:pPr>
          <a:r>
            <a:rPr lang="fi-FI" sz="1200" kern="1200">
              <a:latin typeface="Trebuchet MS"/>
            </a:rPr>
            <a:t>Oikeustieteet</a:t>
          </a:r>
        </a:p>
        <a:p>
          <a:pPr marL="114300" lvl="1" indent="-114300" algn="l" defTabSz="533400">
            <a:lnSpc>
              <a:spcPct val="90000"/>
            </a:lnSpc>
            <a:spcBef>
              <a:spcPct val="0"/>
            </a:spcBef>
            <a:spcAft>
              <a:spcPct val="15000"/>
            </a:spcAft>
            <a:buChar char="•"/>
          </a:pPr>
          <a:r>
            <a:rPr lang="fi-FI" sz="1200" kern="1200">
              <a:latin typeface="Trebuchet MS"/>
            </a:rPr>
            <a:t>Sosiaalitieteet</a:t>
          </a:r>
        </a:p>
        <a:p>
          <a:pPr marL="114300" lvl="1" indent="-114300" algn="l" defTabSz="533400">
            <a:lnSpc>
              <a:spcPct val="90000"/>
            </a:lnSpc>
            <a:spcBef>
              <a:spcPct val="0"/>
            </a:spcBef>
            <a:spcAft>
              <a:spcPct val="15000"/>
            </a:spcAft>
            <a:buChar char="•"/>
          </a:pPr>
          <a:r>
            <a:rPr lang="fi-FI" sz="1200" kern="1200">
              <a:latin typeface="Trebuchet MS"/>
            </a:rPr>
            <a:t>Viestintätieteet</a:t>
          </a:r>
        </a:p>
        <a:p>
          <a:pPr marL="114300" lvl="1" indent="-114300" algn="l" defTabSz="533400">
            <a:lnSpc>
              <a:spcPct val="90000"/>
            </a:lnSpc>
            <a:spcBef>
              <a:spcPct val="0"/>
            </a:spcBef>
            <a:spcAft>
              <a:spcPct val="15000"/>
            </a:spcAft>
            <a:buChar char="•"/>
          </a:pPr>
          <a:r>
            <a:rPr lang="fi-FI" sz="1200" kern="1200">
              <a:latin typeface="Trebuchet MS"/>
            </a:rPr>
            <a:t>Yhteiskuntatieteet (sis. liikunnan yhteiskuntatieteet)</a:t>
          </a:r>
        </a:p>
      </dsp:txBody>
      <dsp:txXfrm>
        <a:off x="656170" y="3650018"/>
        <a:ext cx="2968605" cy="1592477"/>
      </dsp:txXfrm>
    </dsp:sp>
    <dsp:sp modelId="{C3EC72B0-C33C-47DB-92C2-8DAA303CB8EF}">
      <dsp:nvSpPr>
        <dsp:cNvPr id="0" name=""/>
        <dsp:cNvSpPr/>
      </dsp:nvSpPr>
      <dsp:spPr>
        <a:xfrm>
          <a:off x="3738670" y="3538628"/>
          <a:ext cx="3140903" cy="1764775"/>
        </a:xfrm>
        <a:prstGeom prst="roundRect">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1" kern="1200">
              <a:solidFill>
                <a:schemeClr val="bg1"/>
              </a:solidFill>
              <a:latin typeface="Trebuchet MS"/>
            </a:rPr>
            <a:t>Valintakoe H</a:t>
          </a:r>
        </a:p>
        <a:p>
          <a:pPr marL="114300" lvl="1" indent="-114300" algn="l" defTabSz="533400">
            <a:lnSpc>
              <a:spcPct val="90000"/>
            </a:lnSpc>
            <a:spcBef>
              <a:spcPct val="0"/>
            </a:spcBef>
            <a:spcAft>
              <a:spcPct val="15000"/>
            </a:spcAft>
            <a:buChar char="•"/>
          </a:pPr>
          <a:r>
            <a:rPr lang="fi-FI" sz="1200" kern="1200">
              <a:solidFill>
                <a:schemeClr val="bg1"/>
              </a:solidFill>
              <a:latin typeface="Trebuchet MS"/>
            </a:rPr>
            <a:t>Filosofia</a:t>
          </a:r>
        </a:p>
        <a:p>
          <a:pPr marL="114300" lvl="1" indent="-114300" algn="l" defTabSz="533400">
            <a:lnSpc>
              <a:spcPct val="90000"/>
            </a:lnSpc>
            <a:spcBef>
              <a:spcPct val="0"/>
            </a:spcBef>
            <a:spcAft>
              <a:spcPct val="15000"/>
            </a:spcAft>
            <a:buChar char="•"/>
          </a:pPr>
          <a:r>
            <a:rPr lang="fi-FI" sz="1200" kern="1200">
              <a:solidFill>
                <a:schemeClr val="bg1"/>
              </a:solidFill>
              <a:latin typeface="Trebuchet MS"/>
            </a:rPr>
            <a:t>Historia</a:t>
          </a:r>
        </a:p>
        <a:p>
          <a:pPr marL="114300" lvl="1" indent="-114300" algn="l" defTabSz="533400">
            <a:lnSpc>
              <a:spcPct val="90000"/>
            </a:lnSpc>
            <a:spcBef>
              <a:spcPct val="0"/>
            </a:spcBef>
            <a:spcAft>
              <a:spcPct val="15000"/>
            </a:spcAft>
            <a:buChar char="•"/>
          </a:pPr>
          <a:r>
            <a:rPr lang="fi-FI" sz="1200" kern="1200">
              <a:solidFill>
                <a:schemeClr val="bg1"/>
              </a:solidFill>
              <a:latin typeface="Trebuchet MS"/>
            </a:rPr>
            <a:t>Kulttuurien tutkimus</a:t>
          </a:r>
        </a:p>
        <a:p>
          <a:pPr marL="114300" lvl="1" indent="-114300" algn="l" defTabSz="533400">
            <a:lnSpc>
              <a:spcPct val="90000"/>
            </a:lnSpc>
            <a:spcBef>
              <a:spcPct val="0"/>
            </a:spcBef>
            <a:spcAft>
              <a:spcPct val="15000"/>
            </a:spcAft>
            <a:buChar char="•"/>
          </a:pPr>
          <a:r>
            <a:rPr lang="fi-FI" sz="1200" kern="1200">
              <a:solidFill>
                <a:schemeClr val="bg1"/>
              </a:solidFill>
              <a:latin typeface="Trebuchet MS"/>
            </a:rPr>
            <a:t>Taiteiden tutkimus</a:t>
          </a:r>
        </a:p>
        <a:p>
          <a:pPr marL="114300" lvl="1" indent="-114300" algn="l" defTabSz="533400">
            <a:lnSpc>
              <a:spcPct val="90000"/>
            </a:lnSpc>
            <a:spcBef>
              <a:spcPct val="0"/>
            </a:spcBef>
            <a:spcAft>
              <a:spcPct val="15000"/>
            </a:spcAft>
            <a:buChar char="•"/>
          </a:pPr>
          <a:r>
            <a:rPr lang="fi-FI" sz="1200" kern="1200">
              <a:solidFill>
                <a:schemeClr val="bg1"/>
              </a:solidFill>
              <a:latin typeface="Trebuchet MS"/>
            </a:rPr>
            <a:t>Teologia*</a:t>
          </a:r>
        </a:p>
      </dsp:txBody>
      <dsp:txXfrm>
        <a:off x="3824819" y="3624777"/>
        <a:ext cx="2968605" cy="1592477"/>
      </dsp:txXfrm>
    </dsp:sp>
    <dsp:sp modelId="{57463FE8-4F6C-427E-9380-17C063AB37AB}">
      <dsp:nvSpPr>
        <dsp:cNvPr id="0" name=""/>
        <dsp:cNvSpPr/>
      </dsp:nvSpPr>
      <dsp:spPr>
        <a:xfrm>
          <a:off x="6884015" y="3563869"/>
          <a:ext cx="3140903" cy="1764775"/>
        </a:xfrm>
        <a:prstGeom prst="roundRect">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1" kern="1200">
              <a:latin typeface="Trebuchet MS"/>
            </a:rPr>
            <a:t>Valintakoe I</a:t>
          </a:r>
        </a:p>
        <a:p>
          <a:pPr marL="114300" lvl="1" indent="-114300" algn="l" defTabSz="533400">
            <a:lnSpc>
              <a:spcPct val="90000"/>
            </a:lnSpc>
            <a:spcBef>
              <a:spcPct val="0"/>
            </a:spcBef>
            <a:spcAft>
              <a:spcPct val="15000"/>
            </a:spcAft>
            <a:buChar char="•"/>
          </a:pPr>
          <a:r>
            <a:rPr lang="fi-FI" sz="1200" kern="1200">
              <a:latin typeface="Trebuchet MS"/>
            </a:rPr>
            <a:t>Kirjallisuustieteet</a:t>
          </a:r>
        </a:p>
        <a:p>
          <a:pPr marL="114300" lvl="1" indent="-114300" algn="l" defTabSz="533400">
            <a:lnSpc>
              <a:spcPct val="90000"/>
            </a:lnSpc>
            <a:spcBef>
              <a:spcPct val="0"/>
            </a:spcBef>
            <a:spcAft>
              <a:spcPct val="15000"/>
            </a:spcAft>
            <a:buChar char="•"/>
          </a:pPr>
          <a:r>
            <a:rPr lang="fi-FI" sz="1200" kern="1200">
              <a:latin typeface="Trebuchet MS"/>
            </a:rPr>
            <a:t>Kotimaiset kielet</a:t>
          </a:r>
        </a:p>
        <a:p>
          <a:pPr marL="114300" lvl="1" indent="-114300" algn="l" defTabSz="533400">
            <a:lnSpc>
              <a:spcPct val="90000"/>
            </a:lnSpc>
            <a:spcBef>
              <a:spcPct val="0"/>
            </a:spcBef>
            <a:spcAft>
              <a:spcPct val="15000"/>
            </a:spcAft>
            <a:buChar char="•"/>
          </a:pPr>
          <a:r>
            <a:rPr lang="fi-FI" sz="1200" kern="1200">
              <a:latin typeface="Trebuchet MS"/>
            </a:rPr>
            <a:t>Vieraat kielet</a:t>
          </a:r>
        </a:p>
      </dsp:txBody>
      <dsp:txXfrm>
        <a:off x="6970164" y="3650018"/>
        <a:ext cx="2968605" cy="1592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38AE1-E8FC-4B25-927E-6DC20C53CFA3}">
      <dsp:nvSpPr>
        <dsp:cNvPr id="0" name=""/>
        <dsp:cNvSpPr/>
      </dsp:nvSpPr>
      <dsp:spPr>
        <a:xfrm>
          <a:off x="0" y="1032349"/>
          <a:ext cx="9543348" cy="48926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578FB-AAC6-4588-8482-DAC232684EB9}">
      <dsp:nvSpPr>
        <dsp:cNvPr id="0" name=""/>
        <dsp:cNvSpPr/>
      </dsp:nvSpPr>
      <dsp:spPr>
        <a:xfrm>
          <a:off x="33262" y="812053"/>
          <a:ext cx="1373487" cy="101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i-FI" sz="1600" kern="1200">
              <a:solidFill>
                <a:srgbClr val="032B45"/>
              </a:solidFill>
              <a:latin typeface="Trebuchet MS" panose="020B0603020202020204" pitchFamily="34" charset="0"/>
            </a:rPr>
            <a:t>26.5.</a:t>
          </a:r>
        </a:p>
      </dsp:txBody>
      <dsp:txXfrm>
        <a:off x="33262" y="812053"/>
        <a:ext cx="1373487" cy="1018709"/>
      </dsp:txXfrm>
    </dsp:sp>
    <dsp:sp modelId="{5B17C0A5-A691-4C4E-AD27-0E916341452A}">
      <dsp:nvSpPr>
        <dsp:cNvPr id="0" name=""/>
        <dsp:cNvSpPr/>
      </dsp:nvSpPr>
      <dsp:spPr>
        <a:xfrm>
          <a:off x="561764" y="1146047"/>
          <a:ext cx="254677" cy="254677"/>
        </a:xfrm>
        <a:prstGeom prst="ellipse">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8D7AC-CE22-4105-AF83-226692A57131}">
      <dsp:nvSpPr>
        <dsp:cNvPr id="0" name=""/>
        <dsp:cNvSpPr/>
      </dsp:nvSpPr>
      <dsp:spPr>
        <a:xfrm>
          <a:off x="1444520" y="1528063"/>
          <a:ext cx="1373487" cy="101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i-FI" sz="1600" kern="1200">
              <a:solidFill>
                <a:srgbClr val="032B45"/>
              </a:solidFill>
              <a:latin typeface="Trebuchet MS" panose="020B0603020202020204" pitchFamily="34" charset="0"/>
            </a:rPr>
            <a:t>2.6.</a:t>
          </a:r>
        </a:p>
      </dsp:txBody>
      <dsp:txXfrm>
        <a:off x="1444520" y="1528063"/>
        <a:ext cx="1373487" cy="1018709"/>
      </dsp:txXfrm>
    </dsp:sp>
    <dsp:sp modelId="{9F1AD045-355A-480C-9458-7BD94F9EA99A}">
      <dsp:nvSpPr>
        <dsp:cNvPr id="0" name=""/>
        <dsp:cNvSpPr/>
      </dsp:nvSpPr>
      <dsp:spPr>
        <a:xfrm>
          <a:off x="2003925" y="1146047"/>
          <a:ext cx="254677" cy="254677"/>
        </a:xfrm>
        <a:prstGeom prst="ellipse">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B1257-122B-4B6E-9166-765E1797C631}">
      <dsp:nvSpPr>
        <dsp:cNvPr id="0" name=""/>
        <dsp:cNvSpPr/>
      </dsp:nvSpPr>
      <dsp:spPr>
        <a:xfrm>
          <a:off x="2886476" y="833538"/>
          <a:ext cx="1373487" cy="101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i-FI" sz="1600" kern="1200">
              <a:solidFill>
                <a:srgbClr val="032B45"/>
              </a:solidFill>
              <a:latin typeface="Trebuchet MS" panose="020B0603020202020204" pitchFamily="34" charset="0"/>
            </a:rPr>
            <a:t>9.6.</a:t>
          </a:r>
        </a:p>
      </dsp:txBody>
      <dsp:txXfrm>
        <a:off x="2886476" y="833538"/>
        <a:ext cx="1373487" cy="1018709"/>
      </dsp:txXfrm>
    </dsp:sp>
    <dsp:sp modelId="{25846E82-75D4-42D4-8274-54065C44CCEB}">
      <dsp:nvSpPr>
        <dsp:cNvPr id="0" name=""/>
        <dsp:cNvSpPr/>
      </dsp:nvSpPr>
      <dsp:spPr>
        <a:xfrm>
          <a:off x="3446087" y="1146047"/>
          <a:ext cx="254677" cy="254677"/>
        </a:xfrm>
        <a:prstGeom prst="ellipse">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421FE-CE0E-4A50-8E6D-B9F7ABEED17C}">
      <dsp:nvSpPr>
        <dsp:cNvPr id="0" name=""/>
        <dsp:cNvSpPr/>
      </dsp:nvSpPr>
      <dsp:spPr>
        <a:xfrm>
          <a:off x="4328843" y="1528063"/>
          <a:ext cx="1373487" cy="101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i-FI" sz="1600" kern="1200">
              <a:solidFill>
                <a:srgbClr val="032B45"/>
              </a:solidFill>
              <a:latin typeface="Trebuchet MS" panose="020B0603020202020204" pitchFamily="34" charset="0"/>
            </a:rPr>
            <a:t>16.6.</a:t>
          </a:r>
        </a:p>
      </dsp:txBody>
      <dsp:txXfrm>
        <a:off x="4328843" y="1528063"/>
        <a:ext cx="1373487" cy="1018709"/>
      </dsp:txXfrm>
    </dsp:sp>
    <dsp:sp modelId="{22373EFD-E1D9-4A25-8E62-014C547D5786}">
      <dsp:nvSpPr>
        <dsp:cNvPr id="0" name=""/>
        <dsp:cNvSpPr/>
      </dsp:nvSpPr>
      <dsp:spPr>
        <a:xfrm>
          <a:off x="4888248" y="1146047"/>
          <a:ext cx="254677" cy="254677"/>
        </a:xfrm>
        <a:prstGeom prst="ellipse">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6D886-C565-4F1F-9B61-54C33E6D89E9}">
      <dsp:nvSpPr>
        <dsp:cNvPr id="0" name=""/>
        <dsp:cNvSpPr/>
      </dsp:nvSpPr>
      <dsp:spPr>
        <a:xfrm>
          <a:off x="5771005" y="830910"/>
          <a:ext cx="1373487" cy="101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i-FI" sz="1600" kern="1200">
              <a:solidFill>
                <a:srgbClr val="032B45"/>
              </a:solidFill>
              <a:latin typeface="Trebuchet MS" panose="020B0603020202020204" pitchFamily="34" charset="0"/>
            </a:rPr>
            <a:t>23.6.</a:t>
          </a:r>
        </a:p>
      </dsp:txBody>
      <dsp:txXfrm>
        <a:off x="5771005" y="830910"/>
        <a:ext cx="1373487" cy="1018709"/>
      </dsp:txXfrm>
    </dsp:sp>
    <dsp:sp modelId="{1C9802BE-BB1F-4450-9A45-1F2C2FF92A39}">
      <dsp:nvSpPr>
        <dsp:cNvPr id="0" name=""/>
        <dsp:cNvSpPr/>
      </dsp:nvSpPr>
      <dsp:spPr>
        <a:xfrm>
          <a:off x="6330410" y="1146047"/>
          <a:ext cx="254677" cy="254677"/>
        </a:xfrm>
        <a:prstGeom prst="ellipse">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4AFF1-C56A-4292-9141-F7056C060E59}">
      <dsp:nvSpPr>
        <dsp:cNvPr id="0" name=""/>
        <dsp:cNvSpPr/>
      </dsp:nvSpPr>
      <dsp:spPr>
        <a:xfrm>
          <a:off x="7213166" y="1528063"/>
          <a:ext cx="1373487" cy="101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i-FI" sz="1600" kern="1200">
              <a:solidFill>
                <a:srgbClr val="032B45"/>
              </a:solidFill>
              <a:latin typeface="Trebuchet MS" panose="020B0603020202020204" pitchFamily="34" charset="0"/>
            </a:rPr>
            <a:t>30.6.</a:t>
          </a:r>
        </a:p>
      </dsp:txBody>
      <dsp:txXfrm>
        <a:off x="7213166" y="1528063"/>
        <a:ext cx="1373487" cy="1018709"/>
      </dsp:txXfrm>
    </dsp:sp>
    <dsp:sp modelId="{9AA403B6-B4F3-49E1-91E3-455F0B8EB904}">
      <dsp:nvSpPr>
        <dsp:cNvPr id="0" name=""/>
        <dsp:cNvSpPr/>
      </dsp:nvSpPr>
      <dsp:spPr>
        <a:xfrm>
          <a:off x="7772571" y="1146047"/>
          <a:ext cx="254677" cy="254677"/>
        </a:xfrm>
        <a:prstGeom prst="ellipse">
          <a:avLst/>
        </a:prstGeom>
        <a:solidFill>
          <a:srgbClr val="032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699509"/>
            <a:ext cx="12192000" cy="869315"/>
          </a:xfrm>
        </p:spPr>
        <p:txBody>
          <a:bodyPr anchor="b">
            <a:noAutofit/>
          </a:bodyPr>
          <a:lstStyle>
            <a:lvl1pPr algn="ctr">
              <a:defRPr sz="5400">
                <a:latin typeface="Montserrat ExtraBold" pitchFamily="2" charset="0"/>
              </a:defRPr>
            </a:lvl1pPr>
          </a:lstStyle>
          <a:p>
            <a:r>
              <a:rPr lang="en-US" dirty="0"/>
              <a:t>Click to edit Master title style</a:t>
            </a:r>
            <a:endParaRPr lang="fi-FI" dirty="0"/>
          </a:p>
        </p:txBody>
      </p:sp>
      <p:sp>
        <p:nvSpPr>
          <p:cNvPr id="3" name="Subtitle 2"/>
          <p:cNvSpPr>
            <a:spLocks noGrp="1"/>
          </p:cNvSpPr>
          <p:nvPr>
            <p:ph type="subTitle" idx="1"/>
          </p:nvPr>
        </p:nvSpPr>
        <p:spPr>
          <a:xfrm>
            <a:off x="1524000" y="4631530"/>
            <a:ext cx="9144000" cy="445295"/>
          </a:xfrm>
        </p:spPr>
        <p:txBody>
          <a:bodyPr/>
          <a:lstStyle>
            <a:lvl1pPr marL="0" indent="0" algn="ctr">
              <a:buNone/>
              <a:defRPr sz="2400">
                <a:latin typeface="Montserrat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p:cNvSpPr>
            <a:spLocks noGrp="1"/>
          </p:cNvSpPr>
          <p:nvPr>
            <p:ph type="dt" sz="half" idx="10"/>
          </p:nvPr>
        </p:nvSpPr>
        <p:spPr/>
        <p:txBody>
          <a:bodyPr/>
          <a:lstStyle>
            <a:lvl1pPr>
              <a:defRPr>
                <a:latin typeface="Montserrat Medium" pitchFamily="2" charset="0"/>
              </a:defRPr>
            </a:lvl1pPr>
          </a:lstStyle>
          <a:p>
            <a:fld id="{1ADB31DC-246D-4A5C-9A83-584A5F9D36A6}" type="datetimeFigureOut">
              <a:rPr lang="fi-FI" smtClean="0"/>
              <a:pPr/>
              <a:t>9.12.2024</a:t>
            </a:fld>
            <a:endParaRPr lang="fi-FI" dirty="0"/>
          </a:p>
        </p:txBody>
      </p:sp>
      <p:sp>
        <p:nvSpPr>
          <p:cNvPr id="5" name="Footer Placeholder 4"/>
          <p:cNvSpPr>
            <a:spLocks noGrp="1"/>
          </p:cNvSpPr>
          <p:nvPr>
            <p:ph type="ftr" sz="quarter" idx="11"/>
          </p:nvPr>
        </p:nvSpPr>
        <p:spPr/>
        <p:txBody>
          <a:bodyPr/>
          <a:lstStyle>
            <a:lvl1pPr>
              <a:defRPr>
                <a:latin typeface="Montserrat Medium" pitchFamily="2" charset="0"/>
              </a:defRPr>
            </a:lvl1pPr>
          </a:lstStyle>
          <a:p>
            <a:endParaRPr lang="fi-FI" dirty="0"/>
          </a:p>
        </p:txBody>
      </p:sp>
      <p:sp>
        <p:nvSpPr>
          <p:cNvPr id="6" name="Slide Number Placeholder 5"/>
          <p:cNvSpPr>
            <a:spLocks noGrp="1"/>
          </p:cNvSpPr>
          <p:nvPr>
            <p:ph type="sldNum" sz="quarter" idx="12"/>
          </p:nvPr>
        </p:nvSpPr>
        <p:spPr/>
        <p:txBody>
          <a:bodyPr/>
          <a:lstStyle>
            <a:lvl1pPr>
              <a:defRPr>
                <a:latin typeface="Montserrat Medium" pitchFamily="2" charset="0"/>
              </a:defRPr>
            </a:lvl1pPr>
          </a:lstStyle>
          <a:p>
            <a:fld id="{17ACF185-5BEE-4CCC-85B2-4FFBFE30F7D1}" type="slidenum">
              <a:rPr lang="fi-FI" smtClean="0"/>
              <a:pPr/>
              <a:t>‹#›</a:t>
            </a:fld>
            <a:endParaRPr lang="fi-FI" dirty="0"/>
          </a:p>
        </p:txBody>
      </p:sp>
    </p:spTree>
    <p:extLst>
      <p:ext uri="{BB962C8B-B14F-4D97-AF65-F5344CB8AC3E}">
        <p14:creationId xmlns:p14="http://schemas.microsoft.com/office/powerpoint/2010/main" val="351973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B31DC-246D-4A5C-9A83-584A5F9D36A6}" type="datetimeFigureOut">
              <a:rPr lang="fi-FI" smtClean="0"/>
              <a:t>9.12.2024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17683756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B31DC-246D-4A5C-9A83-584A5F9D36A6}" type="datetimeFigureOut">
              <a:rPr lang="fi-FI" smtClean="0"/>
              <a:t>9.12.2024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427770181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B31DC-246D-4A5C-9A83-584A5F9D36A6}" type="datetimeFigureOut">
              <a:rPr lang="fi-FI" smtClean="0"/>
              <a:t>9.12.2024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275686552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B31DC-246D-4A5C-9A83-584A5F9D36A6}" type="datetimeFigureOut">
              <a:rPr lang="fi-FI" smtClean="0"/>
              <a:t>9.12.2024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216070651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B31DC-246D-4A5C-9A83-584A5F9D36A6}" type="datetimeFigureOut">
              <a:rPr lang="fi-FI" smtClean="0"/>
              <a:t>9.12.2024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404215704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B31DC-246D-4A5C-9A83-584A5F9D36A6}" type="datetimeFigureOut">
              <a:rPr lang="fi-FI" smtClean="0"/>
              <a:t>9.12.2024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27589182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B31DC-246D-4A5C-9A83-584A5F9D36A6}" type="datetimeFigureOut">
              <a:rPr lang="fi-FI" smtClean="0"/>
              <a:t>9.12.2024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15685759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B31DC-246D-4A5C-9A83-584A5F9D36A6}" type="datetimeFigureOut">
              <a:rPr lang="fi-FI" smtClean="0"/>
              <a:t>9.12.2024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306294190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tsikko ja sisältö valkoinen">
    <p:spTree>
      <p:nvGrpSpPr>
        <p:cNvPr id="1" name=""/>
        <p:cNvGrpSpPr/>
        <p:nvPr/>
      </p:nvGrpSpPr>
      <p:grpSpPr>
        <a:xfrm>
          <a:off x="0" y="0"/>
          <a:ext cx="0" cy="0"/>
          <a:chOff x="0" y="0"/>
          <a:chExt cx="0" cy="0"/>
        </a:xfrm>
      </p:grpSpPr>
      <p:sp>
        <p:nvSpPr>
          <p:cNvPr id="9" name="Title 3"/>
          <p:cNvSpPr>
            <a:spLocks noGrp="1"/>
          </p:cNvSpPr>
          <p:nvPr>
            <p:ph type="title"/>
          </p:nvPr>
        </p:nvSpPr>
        <p:spPr>
          <a:xfrm>
            <a:off x="1078028" y="438150"/>
            <a:ext cx="10145029" cy="1252538"/>
          </a:xfrm>
        </p:spPr>
        <p:txBody>
          <a:bodyPr anchor="b" anchorCtr="0"/>
          <a:lstStyle/>
          <a:p>
            <a:r>
              <a:rPr lang="en-US"/>
              <a:t>Click to edit Master title style</a:t>
            </a:r>
            <a:endParaRPr lang="fi-FI" dirty="0"/>
          </a:p>
        </p:txBody>
      </p:sp>
      <p:sp>
        <p:nvSpPr>
          <p:cNvPr id="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noAutofit/>
          </a:bodyPr>
          <a:lstStyle>
            <a:lvl1pPr marL="358775" indent="-358775">
              <a:buSzPct val="90000"/>
              <a:buFontTx/>
              <a:buBlip>
                <a:blip r:embed="rId2"/>
              </a:buBlip>
              <a:tabLst>
                <a:tab pos="358775" algn="l"/>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9.12.2024</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7391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699509"/>
            <a:ext cx="12192000" cy="869315"/>
          </a:xfrm>
        </p:spPr>
        <p:txBody>
          <a:bodyPr anchor="b">
            <a:noAutofit/>
          </a:bodyPr>
          <a:lstStyle>
            <a:lvl1pPr algn="ctr">
              <a:defRPr sz="5400">
                <a:solidFill>
                  <a:schemeClr val="bg1"/>
                </a:solidFill>
                <a:latin typeface="Montserrat ExtraBold" pitchFamily="2" charset="0"/>
              </a:defRPr>
            </a:lvl1pPr>
          </a:lstStyle>
          <a:p>
            <a:r>
              <a:rPr lang="en-US" dirty="0"/>
              <a:t>Click to edit Master title style</a:t>
            </a:r>
            <a:endParaRPr lang="fi-FI" dirty="0"/>
          </a:p>
        </p:txBody>
      </p:sp>
      <p:sp>
        <p:nvSpPr>
          <p:cNvPr id="3" name="Subtitle 2"/>
          <p:cNvSpPr>
            <a:spLocks noGrp="1"/>
          </p:cNvSpPr>
          <p:nvPr>
            <p:ph type="subTitle" idx="1"/>
          </p:nvPr>
        </p:nvSpPr>
        <p:spPr>
          <a:xfrm>
            <a:off x="1524000" y="4631530"/>
            <a:ext cx="9144000" cy="483395"/>
          </a:xfrm>
        </p:spPr>
        <p:txBody>
          <a:bodyPr/>
          <a:lstStyle>
            <a:lvl1pPr marL="0" indent="0" algn="ctr">
              <a:buNone/>
              <a:defRPr sz="2400">
                <a:solidFill>
                  <a:schemeClr val="bg1"/>
                </a:solidFill>
                <a:latin typeface="Montserrat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p:cNvSpPr>
            <a:spLocks noGrp="1"/>
          </p:cNvSpPr>
          <p:nvPr>
            <p:ph type="dt" sz="half" idx="10"/>
          </p:nvPr>
        </p:nvSpPr>
        <p:spPr/>
        <p:txBody>
          <a:bodyPr/>
          <a:lstStyle>
            <a:lvl1pPr>
              <a:defRPr>
                <a:solidFill>
                  <a:schemeClr val="bg1"/>
                </a:solidFill>
                <a:latin typeface="Montserrat Medium" pitchFamily="2" charset="0"/>
              </a:defRPr>
            </a:lvl1pPr>
          </a:lstStyle>
          <a:p>
            <a:fld id="{1ADB31DC-246D-4A5C-9A83-584A5F9D36A6}" type="datetimeFigureOut">
              <a:rPr lang="fi-FI" smtClean="0"/>
              <a:pPr/>
              <a:t>9.12.2024</a:t>
            </a:fld>
            <a:endParaRPr lang="fi-FI" dirty="0"/>
          </a:p>
        </p:txBody>
      </p:sp>
      <p:sp>
        <p:nvSpPr>
          <p:cNvPr id="5" name="Footer Placeholder 4"/>
          <p:cNvSpPr>
            <a:spLocks noGrp="1"/>
          </p:cNvSpPr>
          <p:nvPr>
            <p:ph type="ftr" sz="quarter" idx="11"/>
          </p:nvPr>
        </p:nvSpPr>
        <p:spPr/>
        <p:txBody>
          <a:bodyPr/>
          <a:lstStyle>
            <a:lvl1pPr>
              <a:defRPr>
                <a:solidFill>
                  <a:schemeClr val="bg1"/>
                </a:solidFill>
                <a:latin typeface="Montserrat Medium" pitchFamily="2" charset="0"/>
              </a:defRPr>
            </a:lvl1pPr>
          </a:lstStyle>
          <a:p>
            <a:endParaRPr lang="fi-FI" dirty="0"/>
          </a:p>
        </p:txBody>
      </p:sp>
      <p:sp>
        <p:nvSpPr>
          <p:cNvPr id="6" name="Slide Number Placeholder 5"/>
          <p:cNvSpPr>
            <a:spLocks noGrp="1"/>
          </p:cNvSpPr>
          <p:nvPr>
            <p:ph type="sldNum" sz="quarter" idx="12"/>
          </p:nvPr>
        </p:nvSpPr>
        <p:spPr/>
        <p:txBody>
          <a:bodyPr/>
          <a:lstStyle>
            <a:lvl1pPr>
              <a:defRPr>
                <a:solidFill>
                  <a:schemeClr val="bg1"/>
                </a:solidFill>
                <a:latin typeface="Montserrat Medium" pitchFamily="2" charset="0"/>
              </a:defRPr>
            </a:lvl1pPr>
          </a:lstStyle>
          <a:p>
            <a:fld id="{17ACF185-5BEE-4CCC-85B2-4FFBFE30F7D1}" type="slidenum">
              <a:rPr lang="fi-FI" smtClean="0"/>
              <a:pPr/>
              <a:t>‹#›</a:t>
            </a:fld>
            <a:endParaRPr lang="fi-FI" dirty="0"/>
          </a:p>
        </p:txBody>
      </p:sp>
    </p:spTree>
    <p:extLst>
      <p:ext uri="{BB962C8B-B14F-4D97-AF65-F5344CB8AC3E}">
        <p14:creationId xmlns:p14="http://schemas.microsoft.com/office/powerpoint/2010/main" val="236750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1ADB31DC-246D-4A5C-9A83-584A5F9D36A6}" type="datetimeFigureOut">
              <a:rPr lang="fi-FI" smtClean="0"/>
              <a:t>9.12.2024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30367298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1ADB31DC-246D-4A5C-9A83-584A5F9D36A6}" type="datetimeFigureOut">
              <a:rPr lang="fi-FI" smtClean="0"/>
              <a:t>9.12.2024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192059478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B31DC-246D-4A5C-9A83-584A5F9D36A6}" type="datetimeFigureOut">
              <a:rPr lang="fi-FI" smtClean="0"/>
              <a:t>9.12.2024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333752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1ADB31DC-246D-4A5C-9A83-584A5F9D36A6}" type="datetimeFigureOut">
              <a:rPr lang="fi-FI" smtClean="0"/>
              <a:t>9.12.2024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31009972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1ADB31DC-246D-4A5C-9A83-584A5F9D36A6}" type="datetimeFigureOut">
              <a:rPr lang="fi-FI" smtClean="0"/>
              <a:t>9.12.2024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166136080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1ADB31DC-246D-4A5C-9A83-584A5F9D36A6}" type="datetimeFigureOut">
              <a:rPr lang="fi-FI" smtClean="0"/>
              <a:t>9.12.2024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4158962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1ADB31DC-246D-4A5C-9A83-584A5F9D36A6}" type="datetimeFigureOut">
              <a:rPr lang="fi-FI" smtClean="0"/>
              <a:t>9.12.2024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7ACF185-5BEE-4CCC-85B2-4FFBFE30F7D1}" type="slidenum">
              <a:rPr lang="fi-FI" smtClean="0"/>
              <a:t>‹#›</a:t>
            </a:fld>
            <a:endParaRPr lang="fi-FI"/>
          </a:p>
        </p:txBody>
      </p:sp>
    </p:spTree>
    <p:extLst>
      <p:ext uri="{BB962C8B-B14F-4D97-AF65-F5344CB8AC3E}">
        <p14:creationId xmlns:p14="http://schemas.microsoft.com/office/powerpoint/2010/main" val="18477165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B31DC-246D-4A5C-9A83-584A5F9D36A6}" type="datetimeFigureOut">
              <a:rPr lang="fi-FI" smtClean="0"/>
              <a:t>9.12.2024</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CF185-5BEE-4CCC-85B2-4FFBFE30F7D1}" type="slidenum">
              <a:rPr lang="fi-FI" smtClean="0"/>
              <a:t>‹#›</a:t>
            </a:fld>
            <a:endParaRPr lang="fi-FI"/>
          </a:p>
        </p:txBody>
      </p:sp>
    </p:spTree>
    <p:extLst>
      <p:ext uri="{BB962C8B-B14F-4D97-AF65-F5344CB8AC3E}">
        <p14:creationId xmlns:p14="http://schemas.microsoft.com/office/powerpoint/2010/main" val="7882905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0" r:id="rId4"/>
    <p:sldLayoutId id="2147483651" r:id="rId5"/>
    <p:sldLayoutId id="2147483652" r:id="rId6"/>
    <p:sldLayoutId id="2147483661" r:id="rId7"/>
    <p:sldLayoutId id="2147483654" r:id="rId8"/>
    <p:sldLayoutId id="2147483662" r:id="rId9"/>
    <p:sldLayoutId id="2147483655" r:id="rId10"/>
    <p:sldLayoutId id="2147483663" r:id="rId11"/>
    <p:sldLayoutId id="2147483667" r:id="rId12"/>
    <p:sldLayoutId id="2147483668" r:id="rId13"/>
    <p:sldLayoutId id="2147483669" r:id="rId14"/>
    <p:sldLayoutId id="2147483670" r:id="rId15"/>
    <p:sldLayoutId id="2147483656" r:id="rId16"/>
    <p:sldLayoutId id="2147483664" r:id="rId17"/>
    <p:sldLayoutId id="214748367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digivisio2030.fi/"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intranet.utu.fi/fi/ajankohtaista/uutiset/Sivut/Linjaus-teko%C3%A4lyst%C3%A4-opetuksessa-ja-opiskelussa-julkaistu.aspx"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s://okm.fi/-/korkeakouluille-uudet-rahoitusmalli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8417-2A0C-4EAF-9F23-9481DE976EF2}"/>
              </a:ext>
            </a:extLst>
          </p:cNvPr>
          <p:cNvSpPr>
            <a:spLocks noGrp="1"/>
          </p:cNvSpPr>
          <p:nvPr>
            <p:ph type="title"/>
          </p:nvPr>
        </p:nvSpPr>
        <p:spPr/>
        <p:txBody>
          <a:bodyPr/>
          <a:lstStyle/>
          <a:p>
            <a:r>
              <a:rPr lang="fi-FI" dirty="0"/>
              <a:t>Ajankohtaista</a:t>
            </a:r>
          </a:p>
        </p:txBody>
      </p:sp>
      <p:sp>
        <p:nvSpPr>
          <p:cNvPr id="3" name="Content Placeholder 2">
            <a:extLst>
              <a:ext uri="{FF2B5EF4-FFF2-40B4-BE49-F238E27FC236}">
                <a16:creationId xmlns:a16="http://schemas.microsoft.com/office/drawing/2014/main" id="{6FF2800F-325D-4798-BCB6-BC52CADB4959}"/>
              </a:ext>
            </a:extLst>
          </p:cNvPr>
          <p:cNvSpPr>
            <a:spLocks noGrp="1"/>
          </p:cNvSpPr>
          <p:nvPr>
            <p:ph idx="1"/>
          </p:nvPr>
        </p:nvSpPr>
        <p:spPr/>
        <p:txBody>
          <a:bodyPr>
            <a:normAutofit fontScale="40000" lnSpcReduction="20000"/>
          </a:bodyPr>
          <a:lstStyle/>
          <a:p>
            <a:r>
              <a:rPr lang="fi-FI" dirty="0"/>
              <a:t>Uusi </a:t>
            </a:r>
            <a:r>
              <a:rPr lang="fi-FI" dirty="0" err="1"/>
              <a:t>rehtoristo</a:t>
            </a:r>
            <a:r>
              <a:rPr lang="fi-FI" dirty="0"/>
              <a:t> ja uudet dekaanit</a:t>
            </a:r>
          </a:p>
          <a:p>
            <a:r>
              <a:rPr lang="fi-FI" dirty="0"/>
              <a:t>Uudistettu valintakoemalli käyttöön jo keväällä</a:t>
            </a:r>
          </a:p>
          <a:p>
            <a:r>
              <a:rPr lang="fi-FI" dirty="0"/>
              <a:t>Muutokset yliopistojen rahoitusmallissa käytäntöön</a:t>
            </a:r>
          </a:p>
          <a:p>
            <a:r>
              <a:rPr lang="fi-FI" dirty="0"/>
              <a:t>Maisteripalautteen laajentaminen muihin tiedekuntiin</a:t>
            </a:r>
          </a:p>
          <a:p>
            <a:r>
              <a:rPr lang="fi-FI" dirty="0" err="1"/>
              <a:t>AHOToinnin</a:t>
            </a:r>
            <a:r>
              <a:rPr lang="fi-FI" dirty="0"/>
              <a:t> linjausten tarkastelu</a:t>
            </a:r>
          </a:p>
          <a:p>
            <a:r>
              <a:rPr lang="fi-FI" dirty="0"/>
              <a:t>Ohjauksen kehittämisen toimenpidesuunnitelman jalkauttaminen tiedekuntiin</a:t>
            </a:r>
          </a:p>
          <a:p>
            <a:r>
              <a:rPr lang="fi-FI" dirty="0"/>
              <a:t>Talouden sopeuttamisen jatkuminen (hallinnon muutosneuvottelut)</a:t>
            </a:r>
          </a:p>
          <a:p>
            <a:r>
              <a:rPr lang="fi-FI" dirty="0"/>
              <a:t>Tilasuunnittelun (myös kirjasto) jatkaminen</a:t>
            </a:r>
          </a:p>
          <a:p>
            <a:r>
              <a:rPr lang="fi-FI" dirty="0"/>
              <a:t>Opin.fi –palvelun käyttöönoton jatkuminen</a:t>
            </a:r>
          </a:p>
          <a:p>
            <a:r>
              <a:rPr lang="fi-FI" dirty="0"/>
              <a:t>Mahdolliset muutokset lukuvuosimaksuihin ja maksujen stipendijärjestelmään</a:t>
            </a:r>
          </a:p>
          <a:p>
            <a:r>
              <a:rPr lang="fi-FI" dirty="0"/>
              <a:t>Mahdolliset muutokset tekoälylinjauksiin</a:t>
            </a:r>
          </a:p>
          <a:p>
            <a:r>
              <a:rPr lang="fi-FI" dirty="0"/>
              <a:t>Hakemusmaksut (50 €) käyttöön vuoden vaihteessa</a:t>
            </a:r>
          </a:p>
          <a:p>
            <a:r>
              <a:rPr lang="fi-FI" dirty="0"/>
              <a:t>Lisärahoitetut aloituspaikat </a:t>
            </a:r>
            <a:r>
              <a:rPr lang="fi-FI" dirty="0" err="1"/>
              <a:t>lääkiksessä</a:t>
            </a:r>
            <a:endParaRPr lang="fi-FI" dirty="0"/>
          </a:p>
          <a:p>
            <a:r>
              <a:rPr lang="fi-FI" dirty="0"/>
              <a:t>KARVI/luonnontieteellisen koulutusalan arviointi</a:t>
            </a:r>
          </a:p>
          <a:p>
            <a:r>
              <a:rPr lang="fi-FI" dirty="0"/>
              <a:t>Hallituksen yhteisön ulkopuolisten jäsenten valintaprosessia kollegiossa</a:t>
            </a:r>
          </a:p>
          <a:p>
            <a:r>
              <a:rPr lang="fi-FI" dirty="0"/>
              <a:t>SYL:n työn jatkuminen opintotietojärjestelmien inklusiivisuuden parissa</a:t>
            </a:r>
          </a:p>
          <a:p>
            <a:r>
              <a:rPr lang="fi-FI" dirty="0"/>
              <a:t>Poliittisessa valmistelussa oleva ”yhden opiskelupaikan sääntö”</a:t>
            </a:r>
          </a:p>
        </p:txBody>
      </p:sp>
    </p:spTree>
    <p:extLst>
      <p:ext uri="{BB962C8B-B14F-4D97-AF65-F5344CB8AC3E}">
        <p14:creationId xmlns:p14="http://schemas.microsoft.com/office/powerpoint/2010/main" val="2672118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0317-0EDD-4250-9C40-3392BF11E40F}"/>
              </a:ext>
            </a:extLst>
          </p:cNvPr>
          <p:cNvSpPr>
            <a:spLocks noGrp="1"/>
          </p:cNvSpPr>
          <p:nvPr>
            <p:ph type="title"/>
          </p:nvPr>
        </p:nvSpPr>
        <p:spPr/>
        <p:txBody>
          <a:bodyPr>
            <a:normAutofit fontScale="90000"/>
          </a:bodyPr>
          <a:lstStyle/>
          <a:p>
            <a:r>
              <a:rPr lang="fi-FI" dirty="0"/>
              <a:t>Talouden sopeuttamisen jatkuminen (hallinnon muutosneuvottelut)</a:t>
            </a:r>
            <a:br>
              <a:rPr lang="fi-FI" dirty="0"/>
            </a:br>
            <a:endParaRPr lang="fi-FI" dirty="0"/>
          </a:p>
        </p:txBody>
      </p:sp>
      <p:sp>
        <p:nvSpPr>
          <p:cNvPr id="3" name="Content Placeholder 2">
            <a:extLst>
              <a:ext uri="{FF2B5EF4-FFF2-40B4-BE49-F238E27FC236}">
                <a16:creationId xmlns:a16="http://schemas.microsoft.com/office/drawing/2014/main" id="{F30A22F5-3A12-4024-949E-CCB30969D527}"/>
              </a:ext>
            </a:extLst>
          </p:cNvPr>
          <p:cNvSpPr>
            <a:spLocks noGrp="1"/>
          </p:cNvSpPr>
          <p:nvPr>
            <p:ph idx="1"/>
          </p:nvPr>
        </p:nvSpPr>
        <p:spPr/>
        <p:txBody>
          <a:bodyPr>
            <a:normAutofit lnSpcReduction="10000"/>
          </a:bodyPr>
          <a:lstStyle/>
          <a:p>
            <a:r>
              <a:rPr lang="fi-FI" dirty="0" err="1"/>
              <a:t>TYh:n</a:t>
            </a:r>
            <a:r>
              <a:rPr lang="fi-FI" dirty="0"/>
              <a:t> kokous 11.10.-24: Budjettikehyksen mukaan varsinaisen toiminnan alijäämä voi olla enintään noin 12 M€ vuonna 2025 ja tulos 6 M€ tappiollinen.</a:t>
            </a:r>
          </a:p>
          <a:p>
            <a:pPr lvl="1"/>
            <a:r>
              <a:rPr lang="fi-FI" dirty="0"/>
              <a:t>Budjettikehyslinjauksen yhteydessä päätettiin keskitettyjen hallinto- ja tukipalvelujen organisaatiorakenteen tarkastelusta.</a:t>
            </a:r>
          </a:p>
          <a:p>
            <a:r>
              <a:rPr lang="fi-FI" dirty="0"/>
              <a:t>Keskistettyjen hallinto- ja tukipalvelujen muutosneuvotteluiden kokous 27.11.-24: </a:t>
            </a:r>
          </a:p>
          <a:p>
            <a:pPr lvl="1"/>
            <a:r>
              <a:rPr lang="fi-FI" dirty="0"/>
              <a:t>”Toimintojen uudelleenorganisoinnin ja päällekkäisyyksien tarkastelu kohdistuu erityisesti kumppanuudet ja vaikuttavuus -yksikköön sekä strateginen ohjaus -yksikköön.”</a:t>
            </a:r>
          </a:p>
          <a:p>
            <a:pPr lvl="1"/>
            <a:r>
              <a:rPr lang="fi-FI" dirty="0"/>
              <a:t>Henkilöstövaikutus kohdistuu arviolta alle 10 henkilöön. Hallituksen käsiteltäväksi kokouksessa 13.12.-24.</a:t>
            </a:r>
          </a:p>
          <a:p>
            <a:endParaRPr lang="fi-FI" dirty="0"/>
          </a:p>
        </p:txBody>
      </p:sp>
    </p:spTree>
    <p:extLst>
      <p:ext uri="{BB962C8B-B14F-4D97-AF65-F5344CB8AC3E}">
        <p14:creationId xmlns:p14="http://schemas.microsoft.com/office/powerpoint/2010/main" val="337973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259A-5879-4EA2-A885-D803C5FECC65}"/>
              </a:ext>
            </a:extLst>
          </p:cNvPr>
          <p:cNvSpPr>
            <a:spLocks noGrp="1"/>
          </p:cNvSpPr>
          <p:nvPr>
            <p:ph type="title"/>
          </p:nvPr>
        </p:nvSpPr>
        <p:spPr/>
        <p:txBody>
          <a:bodyPr/>
          <a:lstStyle/>
          <a:p>
            <a:r>
              <a:rPr lang="fi-FI" dirty="0"/>
              <a:t>Taustaa: Yliopiston talouden tasapainottamisohjelma 1/2</a:t>
            </a:r>
          </a:p>
        </p:txBody>
      </p:sp>
      <p:sp>
        <p:nvSpPr>
          <p:cNvPr id="3" name="Content Placeholder 2">
            <a:extLst>
              <a:ext uri="{FF2B5EF4-FFF2-40B4-BE49-F238E27FC236}">
                <a16:creationId xmlns:a16="http://schemas.microsoft.com/office/drawing/2014/main" id="{689B294E-902F-42F3-8833-AAAE29849CCC}"/>
              </a:ext>
            </a:extLst>
          </p:cNvPr>
          <p:cNvSpPr>
            <a:spLocks noGrp="1"/>
          </p:cNvSpPr>
          <p:nvPr>
            <p:ph idx="1"/>
          </p:nvPr>
        </p:nvSpPr>
        <p:spPr/>
        <p:txBody>
          <a:bodyPr>
            <a:normAutofit fontScale="70000" lnSpcReduction="20000"/>
          </a:bodyPr>
          <a:lstStyle/>
          <a:p>
            <a:r>
              <a:rPr lang="fi-FI" dirty="0" err="1"/>
              <a:t>TYh:n</a:t>
            </a:r>
            <a:r>
              <a:rPr lang="fi-FI" dirty="0"/>
              <a:t> kokous 28.10.2022: ”valmistelutoimet sellaisten keinojen löytämiseksi, joilla korjataan vuoden 2023 aikana noin 1,5-2 miljoonan euron sekä vuoteen 2028 mennessä varsinaisen toiminnan noin 15 miljoonan euron rahoitusvaje.”</a:t>
            </a:r>
          </a:p>
          <a:p>
            <a:r>
              <a:rPr lang="fi-FI" dirty="0" err="1"/>
              <a:t>TYh:n</a:t>
            </a:r>
            <a:r>
              <a:rPr lang="fi-FI" dirty="0"/>
              <a:t> kokous 14.2.2023: päätös toimenpiteistä, joilla edistetään talouden tasapainottamisohjelmaa</a:t>
            </a:r>
          </a:p>
          <a:p>
            <a:pPr lvl="1"/>
            <a:r>
              <a:rPr lang="fi-FI" dirty="0" err="1"/>
              <a:t>Tulonlisäyksiä</a:t>
            </a:r>
            <a:r>
              <a:rPr lang="fi-FI" dirty="0"/>
              <a:t> vähintään 7 M€ vuoteen 2028 mennessä</a:t>
            </a:r>
          </a:p>
          <a:p>
            <a:pPr lvl="1"/>
            <a:r>
              <a:rPr lang="fi-FI" dirty="0"/>
              <a:t>Eläköitymisten ja määräaikaisten työsuhteiden päättymisen kautta vähennetään arviolta 70 tehtävää vuoden 2030 loppuun mennessä</a:t>
            </a:r>
          </a:p>
          <a:p>
            <a:pPr lvl="1"/>
            <a:r>
              <a:rPr lang="fi-FI" dirty="0"/>
              <a:t>Rauman kampusta koskeva yhteistyösopimus Rauman kaupungin kanssa (kaupunki tukee kampuksen kehittämistä vuosittain 1,25 M€)</a:t>
            </a:r>
          </a:p>
          <a:p>
            <a:pPr lvl="1"/>
            <a:r>
              <a:rPr lang="fi-FI" dirty="0"/>
              <a:t>Kehittämis- ja koulutuspalveluja tuottavan erillislaitoksen (Brahea-keskuksen) lakkauttaminen</a:t>
            </a:r>
          </a:p>
          <a:p>
            <a:pPr lvl="1"/>
            <a:r>
              <a:rPr lang="fi-FI" dirty="0"/>
              <a:t>Tutkimusasemien (</a:t>
            </a:r>
            <a:r>
              <a:rPr lang="fi-FI" dirty="0" err="1"/>
              <a:t>Seili</a:t>
            </a:r>
            <a:r>
              <a:rPr lang="fi-FI" dirty="0"/>
              <a:t> ja Kevo) tilatarpeiden tarkastelu</a:t>
            </a:r>
          </a:p>
          <a:p>
            <a:pPr lvl="2"/>
            <a:r>
              <a:rPr lang="fi-FI" dirty="0" err="1"/>
              <a:t>Seilin</a:t>
            </a:r>
            <a:r>
              <a:rPr lang="fi-FI" dirty="0"/>
              <a:t> vuokrasopimus voimassa 2027 loppuun, ”tarkemmat selvitykset saaren käytöstä, yhteistyömahdollisuuksista ja ulkoisista rahoitusmahdollisuuksista vuoden 2024 loppuun mennessä.”</a:t>
            </a:r>
          </a:p>
          <a:p>
            <a:pPr lvl="1"/>
            <a:r>
              <a:rPr lang="fi-FI" dirty="0"/>
              <a:t>Erillisen tilaohjelman käynnistäminen</a:t>
            </a:r>
          </a:p>
          <a:p>
            <a:pPr lvl="1"/>
            <a:r>
              <a:rPr lang="fi-FI" dirty="0"/>
              <a:t>Venäjän kielen sivuaineen lakkauttaminen, ranskan ja saksan kielten sisäänoton pienentäminen, etnologian ja folkloristiikan oppiaineiden yhdistäminen. Namibian kampuksen alasajo.</a:t>
            </a:r>
          </a:p>
          <a:p>
            <a:pPr lvl="1"/>
            <a:r>
              <a:rPr lang="fi-FI" dirty="0"/>
              <a:t>Yksityiskohtaisemmin intrassa: https://intranet.utu.fi/fi/ajankohtaista/uutiset/Sivut/turun-yliopiston-hallitus-paatti-saastoista-ja-lisatulojen-hankkimisesta.aspx </a:t>
            </a:r>
          </a:p>
        </p:txBody>
      </p:sp>
    </p:spTree>
    <p:extLst>
      <p:ext uri="{BB962C8B-B14F-4D97-AF65-F5344CB8AC3E}">
        <p14:creationId xmlns:p14="http://schemas.microsoft.com/office/powerpoint/2010/main" val="5109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5EB5-6996-4EE3-95D2-D4814A4B5DA8}"/>
              </a:ext>
            </a:extLst>
          </p:cNvPr>
          <p:cNvSpPr>
            <a:spLocks noGrp="1"/>
          </p:cNvSpPr>
          <p:nvPr>
            <p:ph type="title"/>
          </p:nvPr>
        </p:nvSpPr>
        <p:spPr/>
        <p:txBody>
          <a:bodyPr/>
          <a:lstStyle/>
          <a:p>
            <a:r>
              <a:rPr lang="fi-FI" dirty="0"/>
              <a:t>Taustaa: Yliopiston talouden tasapainottamisohjelma 2/2</a:t>
            </a:r>
          </a:p>
        </p:txBody>
      </p:sp>
      <p:sp>
        <p:nvSpPr>
          <p:cNvPr id="3" name="Content Placeholder 2">
            <a:extLst>
              <a:ext uri="{FF2B5EF4-FFF2-40B4-BE49-F238E27FC236}">
                <a16:creationId xmlns:a16="http://schemas.microsoft.com/office/drawing/2014/main" id="{A033C1B3-1EC9-447D-985B-665569C053EA}"/>
              </a:ext>
            </a:extLst>
          </p:cNvPr>
          <p:cNvSpPr>
            <a:spLocks noGrp="1"/>
          </p:cNvSpPr>
          <p:nvPr>
            <p:ph idx="1"/>
          </p:nvPr>
        </p:nvSpPr>
        <p:spPr/>
        <p:txBody>
          <a:bodyPr>
            <a:normAutofit fontScale="85000" lnSpcReduction="20000"/>
          </a:bodyPr>
          <a:lstStyle/>
          <a:p>
            <a:r>
              <a:rPr lang="fi-FI" dirty="0"/>
              <a:t>TYYn lausunto 3.2.2023 – ”XXX – kolme rastia virheen merkiksi”</a:t>
            </a:r>
          </a:p>
          <a:p>
            <a:pPr lvl="1"/>
            <a:r>
              <a:rPr lang="fi-FI" dirty="0"/>
              <a:t>Kaksiosainen: julkisessa osiossa kantaa yleisesti talouden tasapainottamiseen, ei-julkisessa osiossa kantaa johtokunnille, erillislaitoksille ja </a:t>
            </a:r>
            <a:r>
              <a:rPr lang="fi-FI" dirty="0" err="1"/>
              <a:t>TYYlle</a:t>
            </a:r>
            <a:r>
              <a:rPr lang="fi-FI" dirty="0"/>
              <a:t> toimitettuun luottamukselliseen materiaaliin</a:t>
            </a:r>
          </a:p>
          <a:p>
            <a:pPr lvl="1"/>
            <a:r>
              <a:rPr lang="fi-FI" dirty="0"/>
              <a:t>X Visiotta ja vajain toiminnallisin perustein</a:t>
            </a:r>
          </a:p>
          <a:p>
            <a:pPr lvl="2"/>
            <a:r>
              <a:rPr lang="fi-FI" dirty="0"/>
              <a:t>”Toiminnalliset perusteet loistavat kuitenkin poissaolollaan ja lausuttavana oleva paketti on erittäin henkilöstötaloustekninen”. Monialaisuuden tarkastelua ei pidä tehdä kustannustuottosuhteiden pohjalta. Rahoitusmalli ei kuvasta yliopiston tehtävien laajuutta.</a:t>
            </a:r>
          </a:p>
          <a:p>
            <a:pPr lvl="1"/>
            <a:r>
              <a:rPr lang="fi-FI" dirty="0"/>
              <a:t>X Tiedotta johtamista</a:t>
            </a:r>
          </a:p>
          <a:p>
            <a:pPr lvl="2"/>
            <a:r>
              <a:rPr lang="fi-FI" dirty="0"/>
              <a:t>Valmistelua ei tehty organisaatiossa avoimesti ja laajasti: tietoa ei ollut saatavilla kuin vasta valmistelun edettyä pitkälle, lausuntokierrokselle annettiin aikaa viikko</a:t>
            </a:r>
          </a:p>
          <a:p>
            <a:pPr lvl="2"/>
            <a:r>
              <a:rPr lang="fi-FI" dirty="0"/>
              <a:t>Lausunnon taustamateriaali oli puutteellista eikä antanut kokonaiskuvaa suunnitelluista toimista. Esitetyille tiedoille ei voi perustaa yliopiston talouden tasapainottamista</a:t>
            </a:r>
          </a:p>
          <a:p>
            <a:pPr lvl="1"/>
            <a:r>
              <a:rPr lang="fi-FI" dirty="0"/>
              <a:t>X Opiskelijat sivuuttaen</a:t>
            </a:r>
          </a:p>
          <a:p>
            <a:pPr lvl="2"/>
            <a:r>
              <a:rPr lang="fi-FI" dirty="0"/>
              <a:t>Yliopiston koulutustehtävää on huomattavasti laajennettu, kun samanaikaisesti koulutuksen tukea on huomattavasti supistettu</a:t>
            </a:r>
          </a:p>
          <a:p>
            <a:pPr lvl="2"/>
            <a:r>
              <a:rPr lang="fi-FI" dirty="0"/>
              <a:t>Huoli myös kieli- ja viestintäopintojen resurssien riittävyydestä</a:t>
            </a:r>
          </a:p>
          <a:p>
            <a:pPr lvl="1"/>
            <a:r>
              <a:rPr lang="fi-FI" dirty="0"/>
              <a:t>Lausunnot verkkolevyllä mm. Kokoukset – Hallitus – 2023 – 4_03022023</a:t>
            </a:r>
          </a:p>
        </p:txBody>
      </p:sp>
    </p:spTree>
    <p:extLst>
      <p:ext uri="{BB962C8B-B14F-4D97-AF65-F5344CB8AC3E}">
        <p14:creationId xmlns:p14="http://schemas.microsoft.com/office/powerpoint/2010/main" val="256581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5BDB-C437-4960-B2B7-9F1176F800A2}"/>
              </a:ext>
            </a:extLst>
          </p:cNvPr>
          <p:cNvSpPr>
            <a:spLocks noGrp="1"/>
          </p:cNvSpPr>
          <p:nvPr>
            <p:ph type="title"/>
          </p:nvPr>
        </p:nvSpPr>
        <p:spPr/>
        <p:txBody>
          <a:bodyPr/>
          <a:lstStyle/>
          <a:p>
            <a:r>
              <a:rPr lang="fi-FI" dirty="0"/>
              <a:t>Tilasuunnittelun (myös kirjasto) jatkaminen</a:t>
            </a:r>
          </a:p>
        </p:txBody>
      </p:sp>
      <p:sp>
        <p:nvSpPr>
          <p:cNvPr id="3" name="Content Placeholder 2">
            <a:extLst>
              <a:ext uri="{FF2B5EF4-FFF2-40B4-BE49-F238E27FC236}">
                <a16:creationId xmlns:a16="http://schemas.microsoft.com/office/drawing/2014/main" id="{71BA5175-8391-4A5E-A2B9-DB77F34EB20B}"/>
              </a:ext>
            </a:extLst>
          </p:cNvPr>
          <p:cNvSpPr>
            <a:spLocks noGrp="1"/>
          </p:cNvSpPr>
          <p:nvPr>
            <p:ph idx="1"/>
          </p:nvPr>
        </p:nvSpPr>
        <p:spPr/>
        <p:txBody>
          <a:bodyPr/>
          <a:lstStyle/>
          <a:p>
            <a:r>
              <a:rPr lang="fi-FI" dirty="0"/>
              <a:t>Yliopisto ilmoittanut, että tulee pyytämään opiskelijoita mukaan työryhmiin. </a:t>
            </a:r>
          </a:p>
          <a:p>
            <a:pPr lvl="1"/>
            <a:r>
              <a:rPr lang="fi-FI" dirty="0"/>
              <a:t>Työryhmien on tarkoitus aloittaa vuoden alussa</a:t>
            </a:r>
          </a:p>
          <a:p>
            <a:pPr lvl="1"/>
            <a:r>
              <a:rPr lang="fi-FI" dirty="0"/>
              <a:t>Epäselvää toistaiseksi, mitä opiskelijaedustajilta tarkalleen odotetaan</a:t>
            </a:r>
          </a:p>
        </p:txBody>
      </p:sp>
    </p:spTree>
    <p:extLst>
      <p:ext uri="{BB962C8B-B14F-4D97-AF65-F5344CB8AC3E}">
        <p14:creationId xmlns:p14="http://schemas.microsoft.com/office/powerpoint/2010/main" val="67112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207F-9A69-4572-8733-45A6D728DCA9}"/>
              </a:ext>
            </a:extLst>
          </p:cNvPr>
          <p:cNvSpPr>
            <a:spLocks noGrp="1"/>
          </p:cNvSpPr>
          <p:nvPr>
            <p:ph type="title"/>
          </p:nvPr>
        </p:nvSpPr>
        <p:spPr/>
        <p:txBody>
          <a:bodyPr/>
          <a:lstStyle/>
          <a:p>
            <a:r>
              <a:rPr lang="fi-FI" dirty="0"/>
              <a:t>Opin.fi –palvelun käyttöönoton jatkuminen</a:t>
            </a:r>
          </a:p>
        </p:txBody>
      </p:sp>
      <p:sp>
        <p:nvSpPr>
          <p:cNvPr id="3" name="Content Placeholder 2">
            <a:extLst>
              <a:ext uri="{FF2B5EF4-FFF2-40B4-BE49-F238E27FC236}">
                <a16:creationId xmlns:a16="http://schemas.microsoft.com/office/drawing/2014/main" id="{EBE6C74E-D928-4B90-9FC4-41027236BB8E}"/>
              </a:ext>
            </a:extLst>
          </p:cNvPr>
          <p:cNvSpPr>
            <a:spLocks noGrp="1"/>
          </p:cNvSpPr>
          <p:nvPr>
            <p:ph idx="1"/>
          </p:nvPr>
        </p:nvSpPr>
        <p:spPr/>
        <p:txBody>
          <a:bodyPr>
            <a:normAutofit lnSpcReduction="10000"/>
          </a:bodyPr>
          <a:lstStyle/>
          <a:p>
            <a:r>
              <a:rPr lang="fi-FI" dirty="0"/>
              <a:t>Opin.fi</a:t>
            </a:r>
          </a:p>
          <a:p>
            <a:pPr lvl="1"/>
            <a:r>
              <a:rPr lang="fi-FI" dirty="0"/>
              <a:t>Korkeakoulujen avoimen </a:t>
            </a:r>
            <a:r>
              <a:rPr lang="fi-FI" dirty="0" err="1"/>
              <a:t>opintotarjonnan</a:t>
            </a:r>
            <a:r>
              <a:rPr lang="fi-FI" dirty="0"/>
              <a:t> kokoaminen yhteen palveluun</a:t>
            </a:r>
          </a:p>
          <a:p>
            <a:pPr lvl="1"/>
            <a:r>
              <a:rPr lang="fi-FI" dirty="0"/>
              <a:t>TY on mukana hankkeen ”Käyttöönottoryhmä B:ssä”, eli valmistautuu siirtämään oman tarjontansa palveluun tämän vuoden loppuun mennessä</a:t>
            </a:r>
          </a:p>
          <a:p>
            <a:pPr lvl="1"/>
            <a:r>
              <a:rPr lang="fi-FI" dirty="0"/>
              <a:t>Palvelu kaikkien käytössä ensi vuoden mittaan</a:t>
            </a:r>
          </a:p>
          <a:p>
            <a:r>
              <a:rPr lang="fi-FI" dirty="0"/>
              <a:t>Osa kansallista Digivisio 2030 –hanketta:</a:t>
            </a:r>
          </a:p>
          <a:p>
            <a:pPr lvl="1"/>
            <a:r>
              <a:rPr lang="fi-FI" dirty="0"/>
              <a:t>”Digivisio 2030 on kaikkien suomalaisten korkeakoulujen yhteinen hanke, jonka tavoitteena on luoda oppimiselle tulevaisuus, joka hyödyttää niin korkeakouluja, oppijoita kuin yhteiskuntaamme. Suomen 37 korkeakoulua ovat allekirjoittaneet hankkeen osallistumissopimuksen ja hanketoimisto on perustettu vuonna 2020.”</a:t>
            </a:r>
          </a:p>
          <a:p>
            <a:pPr lvl="1"/>
            <a:r>
              <a:rPr lang="fi-FI" dirty="0">
                <a:hlinkClick r:id="rId2"/>
              </a:rPr>
              <a:t>https://digivisio2030.fi/</a:t>
            </a:r>
            <a:endParaRPr lang="fi-FI" dirty="0"/>
          </a:p>
          <a:p>
            <a:endParaRPr lang="fi-FI" dirty="0"/>
          </a:p>
        </p:txBody>
      </p:sp>
    </p:spTree>
    <p:extLst>
      <p:ext uri="{BB962C8B-B14F-4D97-AF65-F5344CB8AC3E}">
        <p14:creationId xmlns:p14="http://schemas.microsoft.com/office/powerpoint/2010/main" val="359106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8632-E1EE-4C2F-9A41-400C05219A90}"/>
              </a:ext>
            </a:extLst>
          </p:cNvPr>
          <p:cNvSpPr>
            <a:spLocks noGrp="1"/>
          </p:cNvSpPr>
          <p:nvPr>
            <p:ph type="title"/>
          </p:nvPr>
        </p:nvSpPr>
        <p:spPr/>
        <p:txBody>
          <a:bodyPr>
            <a:normAutofit/>
          </a:bodyPr>
          <a:lstStyle/>
          <a:p>
            <a:r>
              <a:rPr lang="fi-FI" dirty="0"/>
              <a:t>Mahdolliset muutokset lukuvuosimaksuihin ja maksujen stipendijärjestelmään</a:t>
            </a:r>
          </a:p>
        </p:txBody>
      </p:sp>
      <p:sp>
        <p:nvSpPr>
          <p:cNvPr id="3" name="Content Placeholder 2">
            <a:extLst>
              <a:ext uri="{FF2B5EF4-FFF2-40B4-BE49-F238E27FC236}">
                <a16:creationId xmlns:a16="http://schemas.microsoft.com/office/drawing/2014/main" id="{0155C278-B755-4531-957B-C6550E9CF657}"/>
              </a:ext>
            </a:extLst>
          </p:cNvPr>
          <p:cNvSpPr>
            <a:spLocks noGrp="1"/>
          </p:cNvSpPr>
          <p:nvPr>
            <p:ph idx="1"/>
          </p:nvPr>
        </p:nvSpPr>
        <p:spPr/>
        <p:txBody>
          <a:bodyPr/>
          <a:lstStyle/>
          <a:p>
            <a:r>
              <a:rPr lang="fi-FI" dirty="0"/>
              <a:t>Ei vielä varmaa, mutta mahdollisesti yliopiston hallituksen kokouksessa 13.12.2024. </a:t>
            </a:r>
          </a:p>
        </p:txBody>
      </p:sp>
    </p:spTree>
    <p:extLst>
      <p:ext uri="{BB962C8B-B14F-4D97-AF65-F5344CB8AC3E}">
        <p14:creationId xmlns:p14="http://schemas.microsoft.com/office/powerpoint/2010/main" val="386073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FD05-0CEB-4355-B4E0-9551F20A4EE6}"/>
              </a:ext>
            </a:extLst>
          </p:cNvPr>
          <p:cNvSpPr>
            <a:spLocks noGrp="1"/>
          </p:cNvSpPr>
          <p:nvPr>
            <p:ph type="title"/>
          </p:nvPr>
        </p:nvSpPr>
        <p:spPr/>
        <p:txBody>
          <a:bodyPr/>
          <a:lstStyle/>
          <a:p>
            <a:r>
              <a:rPr lang="fi-FI" dirty="0"/>
              <a:t>Mahdolliset muutokset tekoälylinjauksiin</a:t>
            </a:r>
          </a:p>
        </p:txBody>
      </p:sp>
      <p:sp>
        <p:nvSpPr>
          <p:cNvPr id="3" name="Content Placeholder 2">
            <a:extLst>
              <a:ext uri="{FF2B5EF4-FFF2-40B4-BE49-F238E27FC236}">
                <a16:creationId xmlns:a16="http://schemas.microsoft.com/office/drawing/2014/main" id="{645DAAAD-4200-4384-B9CD-0FB5D9DBC8FA}"/>
              </a:ext>
            </a:extLst>
          </p:cNvPr>
          <p:cNvSpPr>
            <a:spLocks noGrp="1"/>
          </p:cNvSpPr>
          <p:nvPr>
            <p:ph idx="1"/>
          </p:nvPr>
        </p:nvSpPr>
        <p:spPr/>
        <p:txBody>
          <a:bodyPr/>
          <a:lstStyle/>
          <a:p>
            <a:r>
              <a:rPr lang="fi-FI" dirty="0"/>
              <a:t>Vararehtorin linjaus 23.3.2023: Tekoäly opetuksessa ja opiskelussa</a:t>
            </a:r>
          </a:p>
          <a:p>
            <a:pPr lvl="1"/>
            <a:r>
              <a:rPr lang="fi-FI" dirty="0"/>
              <a:t>”Tämän linjauksen pohjalta tiedekunnat ja muut yksiköt voivat tarvittaessa laatia omat tarkentavat ohjeensa”</a:t>
            </a:r>
          </a:p>
          <a:p>
            <a:pPr lvl="1"/>
            <a:r>
              <a:rPr lang="fi-FI" dirty="0"/>
              <a:t>Opiskelijan vastuu omasta toiminnastaan</a:t>
            </a:r>
          </a:p>
          <a:p>
            <a:pPr lvl="1"/>
            <a:r>
              <a:rPr lang="fi-FI" dirty="0"/>
              <a:t>Intrassa: </a:t>
            </a:r>
            <a:r>
              <a:rPr lang="fi-FI" dirty="0">
                <a:hlinkClick r:id="rId2"/>
              </a:rPr>
              <a:t>https://intranet.utu.fi/fi/ajankohtaista/uutiset/Sivut/Linjaus-teko%C3%A4lyst%C3%A4-opetuksessa-ja-opiskelussa-julkaistu.aspx</a:t>
            </a:r>
            <a:endParaRPr lang="fi-FI" dirty="0"/>
          </a:p>
          <a:p>
            <a:r>
              <a:rPr lang="fi-FI" dirty="0"/>
              <a:t>UTU AI –työryhmä perustettu 2024 tarkastelemaan tekoälyn käyttöön liittyviä kysymyksiä syvällisemmin</a:t>
            </a:r>
          </a:p>
          <a:p>
            <a:r>
              <a:rPr lang="fi-FI" dirty="0"/>
              <a:t>Tekoälystä kiinnostuneelle opetushenkilökunnalle on olemassa </a:t>
            </a:r>
            <a:r>
              <a:rPr lang="fi-FI" dirty="0" err="1"/>
              <a:t>AInspiraatio</a:t>
            </a:r>
            <a:r>
              <a:rPr lang="fi-FI" dirty="0"/>
              <a:t> –niminen </a:t>
            </a:r>
            <a:r>
              <a:rPr lang="fi-FI" dirty="0" err="1"/>
              <a:t>Teams</a:t>
            </a:r>
            <a:endParaRPr lang="fi-FI" dirty="0"/>
          </a:p>
        </p:txBody>
      </p:sp>
    </p:spTree>
    <p:extLst>
      <p:ext uri="{BB962C8B-B14F-4D97-AF65-F5344CB8AC3E}">
        <p14:creationId xmlns:p14="http://schemas.microsoft.com/office/powerpoint/2010/main" val="157833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6357-782E-4953-9F08-B6D346D34C6C}"/>
              </a:ext>
            </a:extLst>
          </p:cNvPr>
          <p:cNvSpPr>
            <a:spLocks noGrp="1"/>
          </p:cNvSpPr>
          <p:nvPr>
            <p:ph type="title"/>
          </p:nvPr>
        </p:nvSpPr>
        <p:spPr/>
        <p:txBody>
          <a:bodyPr>
            <a:normAutofit/>
          </a:bodyPr>
          <a:lstStyle/>
          <a:p>
            <a:r>
              <a:rPr lang="fi-FI" dirty="0"/>
              <a:t>Hakemusmaksut (50 €) käyttöön vuoden vaihteessa</a:t>
            </a:r>
          </a:p>
        </p:txBody>
      </p:sp>
      <p:sp>
        <p:nvSpPr>
          <p:cNvPr id="3" name="Content Placeholder 2">
            <a:extLst>
              <a:ext uri="{FF2B5EF4-FFF2-40B4-BE49-F238E27FC236}">
                <a16:creationId xmlns:a16="http://schemas.microsoft.com/office/drawing/2014/main" id="{06FF73B8-0DED-4CFD-A62B-2DAEA010AD5B}"/>
              </a:ext>
            </a:extLst>
          </p:cNvPr>
          <p:cNvSpPr>
            <a:spLocks noGrp="1"/>
          </p:cNvSpPr>
          <p:nvPr>
            <p:ph idx="1"/>
          </p:nvPr>
        </p:nvSpPr>
        <p:spPr/>
        <p:txBody>
          <a:bodyPr/>
          <a:lstStyle/>
          <a:p>
            <a:r>
              <a:rPr lang="fi-FI" dirty="0"/>
              <a:t>1.1.2025 alkaen kaikista lisäaikahakemuksista täytyy maksaa 50 € hakemusmaksu, ennen kuin hakemus otetaan käsittelyyn – riippumatta lopputuloksesta.</a:t>
            </a:r>
          </a:p>
          <a:p>
            <a:r>
              <a:rPr lang="fi-FI" dirty="0"/>
              <a:t>Taustalla lakimuutos […]</a:t>
            </a:r>
          </a:p>
        </p:txBody>
      </p:sp>
    </p:spTree>
    <p:extLst>
      <p:ext uri="{BB962C8B-B14F-4D97-AF65-F5344CB8AC3E}">
        <p14:creationId xmlns:p14="http://schemas.microsoft.com/office/powerpoint/2010/main" val="1632794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A663-0C6A-4E1C-8A79-153BBB83D982}"/>
              </a:ext>
            </a:extLst>
          </p:cNvPr>
          <p:cNvSpPr>
            <a:spLocks noGrp="1"/>
          </p:cNvSpPr>
          <p:nvPr>
            <p:ph type="title"/>
          </p:nvPr>
        </p:nvSpPr>
        <p:spPr/>
        <p:txBody>
          <a:bodyPr>
            <a:normAutofit/>
          </a:bodyPr>
          <a:lstStyle/>
          <a:p>
            <a:r>
              <a:rPr lang="fi-FI" dirty="0"/>
              <a:t>Hallituksen yhteisön ulkopuolisten jäsenten valintaprosessia kollegiossa</a:t>
            </a:r>
          </a:p>
        </p:txBody>
      </p:sp>
      <p:sp>
        <p:nvSpPr>
          <p:cNvPr id="3" name="Content Placeholder 2">
            <a:extLst>
              <a:ext uri="{FF2B5EF4-FFF2-40B4-BE49-F238E27FC236}">
                <a16:creationId xmlns:a16="http://schemas.microsoft.com/office/drawing/2014/main" id="{9DBDD8D6-6EB9-49F4-BF3B-7EE362A5A296}"/>
              </a:ext>
            </a:extLst>
          </p:cNvPr>
          <p:cNvSpPr>
            <a:spLocks noGrp="1"/>
          </p:cNvSpPr>
          <p:nvPr>
            <p:ph idx="1"/>
          </p:nvPr>
        </p:nvSpPr>
        <p:spPr/>
        <p:txBody>
          <a:bodyPr/>
          <a:lstStyle/>
          <a:p>
            <a:r>
              <a:rPr lang="fi-FI" dirty="0"/>
              <a:t>Turun yliopiston johtosääntö 11 §:</a:t>
            </a:r>
          </a:p>
          <a:p>
            <a:pPr lvl="1"/>
            <a:r>
              <a:rPr lang="fi-FI" dirty="0"/>
              <a:t>Hallituksen koosta ja toimikaudesta päättää yliopistokollegio</a:t>
            </a:r>
          </a:p>
          <a:p>
            <a:pPr lvl="1"/>
            <a:r>
              <a:rPr lang="fi-FI" dirty="0"/>
              <a:t>”Muut kuin yliopiston henkilöstöä ja opiskelijoita edustavat hallituksen jäsenet valitsee yliopistokollegio. Yliopiston henkilöstöä edustavien hallituksen jäsenten valinnan suorittavat asianomaiset yliopistoyhteisön ryhmät vaaleilla sen mukaan kuin yliopistolaissa säädetään ja yliopiston vaalijohtosäännössä määrätään. Yliopiston opiskelijoita edustavat hallituksen jäsenet nimeää ylioppilaskunta.”</a:t>
            </a:r>
          </a:p>
          <a:p>
            <a:r>
              <a:rPr lang="fi-FI" dirty="0"/>
              <a:t>Ulkopuolisten jäsenten valinnan kriteerejä on käsitelty yliopistokollegiossa lokakuussa. Ehdokkaiden </a:t>
            </a:r>
            <a:r>
              <a:rPr lang="fi-FI" dirty="0" err="1"/>
              <a:t>skouttaamisen</a:t>
            </a:r>
            <a:r>
              <a:rPr lang="fi-FI" dirty="0"/>
              <a:t> </a:t>
            </a:r>
            <a:r>
              <a:rPr lang="fi-FI" dirty="0" err="1"/>
              <a:t>dedis</a:t>
            </a:r>
            <a:r>
              <a:rPr lang="fi-FI" dirty="0"/>
              <a:t> on 15.1.-25.</a:t>
            </a:r>
          </a:p>
        </p:txBody>
      </p:sp>
    </p:spTree>
    <p:extLst>
      <p:ext uri="{BB962C8B-B14F-4D97-AF65-F5344CB8AC3E}">
        <p14:creationId xmlns:p14="http://schemas.microsoft.com/office/powerpoint/2010/main" val="379807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CD0E-8A83-4924-8AAD-5C0FBF6BC9E1}"/>
              </a:ext>
            </a:extLst>
          </p:cNvPr>
          <p:cNvSpPr>
            <a:spLocks noGrp="1"/>
          </p:cNvSpPr>
          <p:nvPr>
            <p:ph type="title"/>
          </p:nvPr>
        </p:nvSpPr>
        <p:spPr/>
        <p:txBody>
          <a:bodyPr>
            <a:normAutofit fontScale="90000"/>
          </a:bodyPr>
          <a:lstStyle/>
          <a:p>
            <a:r>
              <a:rPr lang="fi-FI" dirty="0"/>
              <a:t>SYL:n työn jatkuminen opintotietojärjestelmien inklusiivisuuden parissa</a:t>
            </a:r>
          </a:p>
        </p:txBody>
      </p:sp>
      <p:sp>
        <p:nvSpPr>
          <p:cNvPr id="3" name="Content Placeholder 2">
            <a:extLst>
              <a:ext uri="{FF2B5EF4-FFF2-40B4-BE49-F238E27FC236}">
                <a16:creationId xmlns:a16="http://schemas.microsoft.com/office/drawing/2014/main" id="{44C40F23-0D12-4905-8EC0-D6DB942AD280}"/>
              </a:ext>
            </a:extLst>
          </p:cNvPr>
          <p:cNvSpPr>
            <a:spLocks noGrp="1"/>
          </p:cNvSpPr>
          <p:nvPr>
            <p:ph idx="1"/>
          </p:nvPr>
        </p:nvSpPr>
        <p:spPr/>
        <p:txBody>
          <a:bodyPr>
            <a:normAutofit fontScale="92500" lnSpcReduction="20000"/>
          </a:bodyPr>
          <a:lstStyle/>
          <a:p>
            <a:r>
              <a:rPr lang="fi-FI" dirty="0"/>
              <a:t>Osa SYL:n tämän vuoden </a:t>
            </a:r>
            <a:r>
              <a:rPr lang="fi-FI" dirty="0" err="1"/>
              <a:t>tosua</a:t>
            </a:r>
            <a:endParaRPr lang="fi-FI" dirty="0"/>
          </a:p>
          <a:p>
            <a:r>
              <a:rPr lang="fi-FI" dirty="0"/>
              <a:t>Päätavoitteet:</a:t>
            </a:r>
          </a:p>
          <a:p>
            <a:pPr lvl="1"/>
            <a:r>
              <a:rPr lang="fi-FI" dirty="0"/>
              <a:t>Sukupuoli: Mahdollisuus ilmoittaa oma sukupuoli opintotietojärjestelmiin, mukaan lukien ”muu” –vaihtoehto (erillinen </a:t>
            </a:r>
            <a:r>
              <a:rPr lang="fi-FI" dirty="0" err="1"/>
              <a:t>DVV:n</a:t>
            </a:r>
            <a:r>
              <a:rPr lang="fi-FI" dirty="0"/>
              <a:t> tallentamisesta tiedosta). Mahdollisuus piilottaa sukupuoli.</a:t>
            </a:r>
          </a:p>
          <a:p>
            <a:pPr lvl="1"/>
            <a:r>
              <a:rPr lang="fi-FI" dirty="0"/>
              <a:t>Kutsumanimi: Mahdollisuus asettaa kutsumanimi riippumatta opintotietojärjestelmiin </a:t>
            </a:r>
            <a:r>
              <a:rPr lang="fi-FI" dirty="0" err="1"/>
              <a:t>DVV:n</a:t>
            </a:r>
            <a:r>
              <a:rPr lang="fi-FI" dirty="0"/>
              <a:t> henkilötietojärjestelmään asetetuista etunimistä tai kutsumanimestä</a:t>
            </a:r>
          </a:p>
          <a:p>
            <a:r>
              <a:rPr lang="fi-FI" dirty="0"/>
              <a:t>TYY allekirjoitti paperin syyskuussa</a:t>
            </a:r>
          </a:p>
          <a:p>
            <a:r>
              <a:rPr lang="fi-FI" dirty="0"/>
              <a:t>Vaikuttaminen </a:t>
            </a:r>
            <a:r>
              <a:rPr lang="fi-FI" dirty="0" err="1"/>
              <a:t>rehtoriston</a:t>
            </a:r>
            <a:r>
              <a:rPr lang="fi-FI" dirty="0"/>
              <a:t> kautta Peppi-konsortioon</a:t>
            </a:r>
          </a:p>
          <a:p>
            <a:r>
              <a:rPr lang="fi-FI" dirty="0"/>
              <a:t>Vastauksena </a:t>
            </a:r>
            <a:r>
              <a:rPr lang="fi-FI" dirty="0" err="1"/>
              <a:t>TY:n</a:t>
            </a:r>
            <a:r>
              <a:rPr lang="fi-FI" dirty="0"/>
              <a:t> Tiia </a:t>
            </a:r>
            <a:r>
              <a:rPr lang="fi-FI" dirty="0" err="1"/>
              <a:t>Engesiltä</a:t>
            </a:r>
            <a:r>
              <a:rPr lang="fi-FI" dirty="0"/>
              <a:t> mm. huomio siitä, että sukupuolen ilmoittamiseen liittyvät muutokset vaatisivat muutoksia ensin </a:t>
            </a:r>
            <a:r>
              <a:rPr lang="fi-FI" dirty="0" err="1"/>
              <a:t>lainsäädäntötasolla</a:t>
            </a:r>
            <a:r>
              <a:rPr lang="fi-FI" dirty="0"/>
              <a:t>. </a:t>
            </a:r>
          </a:p>
        </p:txBody>
      </p:sp>
    </p:spTree>
    <p:extLst>
      <p:ext uri="{BB962C8B-B14F-4D97-AF65-F5344CB8AC3E}">
        <p14:creationId xmlns:p14="http://schemas.microsoft.com/office/powerpoint/2010/main" val="259926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89A62-C102-4E4D-ABF4-8497CEB393DC}"/>
              </a:ext>
            </a:extLst>
          </p:cNvPr>
          <p:cNvSpPr>
            <a:spLocks noGrp="1"/>
          </p:cNvSpPr>
          <p:nvPr>
            <p:ph type="title"/>
          </p:nvPr>
        </p:nvSpPr>
        <p:spPr/>
        <p:txBody>
          <a:bodyPr/>
          <a:lstStyle/>
          <a:p>
            <a:r>
              <a:rPr lang="fi-FI" dirty="0"/>
              <a:t>Uusi </a:t>
            </a:r>
            <a:r>
              <a:rPr lang="fi-FI" dirty="0" err="1"/>
              <a:t>rehtoraatti</a:t>
            </a:r>
            <a:r>
              <a:rPr lang="fi-FI" dirty="0"/>
              <a:t> ja uudet dekaanit</a:t>
            </a:r>
          </a:p>
        </p:txBody>
      </p:sp>
      <p:sp>
        <p:nvSpPr>
          <p:cNvPr id="3" name="Content Placeholder 2">
            <a:extLst>
              <a:ext uri="{FF2B5EF4-FFF2-40B4-BE49-F238E27FC236}">
                <a16:creationId xmlns:a16="http://schemas.microsoft.com/office/drawing/2014/main" id="{C463B92A-77CC-4990-A71B-0CF444F5AB87}"/>
              </a:ext>
            </a:extLst>
          </p:cNvPr>
          <p:cNvSpPr>
            <a:spLocks noGrp="1"/>
          </p:cNvSpPr>
          <p:nvPr>
            <p:ph idx="1"/>
          </p:nvPr>
        </p:nvSpPr>
        <p:spPr/>
        <p:txBody>
          <a:bodyPr>
            <a:normAutofit fontScale="85000" lnSpcReduction="20000"/>
          </a:bodyPr>
          <a:lstStyle/>
          <a:p>
            <a:r>
              <a:rPr lang="fi-FI" dirty="0"/>
              <a:t>Rehtori: Marjo Kaartinen (aloittanut elokuussa)</a:t>
            </a:r>
          </a:p>
          <a:p>
            <a:r>
              <a:rPr lang="fi-FI" dirty="0"/>
              <a:t>Vararehtorit (aloittavat virallisesti 1.1.-25):</a:t>
            </a:r>
          </a:p>
          <a:p>
            <a:pPr lvl="1"/>
            <a:r>
              <a:rPr lang="fi-FI" sz="2200" dirty="0"/>
              <a:t>Maija S. Peltola (vaikuttavuus)</a:t>
            </a:r>
          </a:p>
          <a:p>
            <a:pPr lvl="1"/>
            <a:r>
              <a:rPr lang="fi-FI" sz="2200" dirty="0"/>
              <a:t>Tapio Salakoski (koulutus)</a:t>
            </a:r>
          </a:p>
          <a:p>
            <a:pPr lvl="1"/>
            <a:r>
              <a:rPr lang="fi-FI" sz="2200" dirty="0"/>
              <a:t>Piia Seppänen (tutkimus)</a:t>
            </a:r>
          </a:p>
          <a:p>
            <a:r>
              <a:rPr lang="fi-FI" dirty="0"/>
              <a:t>Dekaanit (2025-):</a:t>
            </a:r>
          </a:p>
          <a:p>
            <a:pPr lvl="1"/>
            <a:r>
              <a:rPr lang="fi-FI" dirty="0" err="1"/>
              <a:t>Hum</a:t>
            </a:r>
            <a:r>
              <a:rPr lang="fi-FI" dirty="0"/>
              <a:t>: Marja-Liisa </a:t>
            </a:r>
            <a:r>
              <a:rPr lang="fi-FI" dirty="0" err="1"/>
              <a:t>Helasvuo</a:t>
            </a:r>
            <a:endParaRPr lang="fi-FI" dirty="0"/>
          </a:p>
          <a:p>
            <a:pPr lvl="1"/>
            <a:r>
              <a:rPr lang="fi-FI" dirty="0" err="1"/>
              <a:t>Kasv</a:t>
            </a:r>
            <a:r>
              <a:rPr lang="fi-FI" dirty="0"/>
              <a:t>: Marjaana </a:t>
            </a:r>
            <a:r>
              <a:rPr lang="fi-FI" dirty="0" err="1"/>
              <a:t>Veermans</a:t>
            </a:r>
            <a:endParaRPr lang="fi-FI" dirty="0"/>
          </a:p>
          <a:p>
            <a:pPr lvl="1"/>
            <a:r>
              <a:rPr lang="fi-FI" dirty="0" err="1"/>
              <a:t>MatLu</a:t>
            </a:r>
            <a:r>
              <a:rPr lang="fi-FI" dirty="0"/>
              <a:t>: Petriina </a:t>
            </a:r>
            <a:r>
              <a:rPr lang="fi-FI" dirty="0" err="1"/>
              <a:t>Paturi</a:t>
            </a:r>
            <a:endParaRPr lang="fi-FI" dirty="0"/>
          </a:p>
          <a:p>
            <a:pPr lvl="1"/>
            <a:r>
              <a:rPr lang="fi-FI" dirty="0" err="1"/>
              <a:t>Lääk</a:t>
            </a:r>
            <a:r>
              <a:rPr lang="fi-FI" dirty="0"/>
              <a:t>: Pekka Hänninen</a:t>
            </a:r>
          </a:p>
          <a:p>
            <a:pPr lvl="1"/>
            <a:r>
              <a:rPr lang="fi-FI" dirty="0" err="1"/>
              <a:t>Oik</a:t>
            </a:r>
            <a:r>
              <a:rPr lang="fi-FI" dirty="0"/>
              <a:t>: Janne Salminen</a:t>
            </a:r>
          </a:p>
          <a:p>
            <a:pPr lvl="1"/>
            <a:r>
              <a:rPr lang="fi-FI" dirty="0" err="1"/>
              <a:t>TuKKK</a:t>
            </a:r>
            <a:r>
              <a:rPr lang="fi-FI" dirty="0"/>
              <a:t>: Markus Granlund</a:t>
            </a:r>
          </a:p>
          <a:p>
            <a:pPr lvl="1"/>
            <a:r>
              <a:rPr lang="fi-FI" dirty="0" err="1"/>
              <a:t>Yht</a:t>
            </a:r>
            <a:r>
              <a:rPr lang="fi-FI" dirty="0"/>
              <a:t>: Elina </a:t>
            </a:r>
            <a:r>
              <a:rPr lang="fi-FI" dirty="0" err="1"/>
              <a:t>Mainela</a:t>
            </a:r>
            <a:r>
              <a:rPr lang="fi-FI" dirty="0"/>
              <a:t>-Arnold</a:t>
            </a:r>
          </a:p>
          <a:p>
            <a:pPr lvl="1"/>
            <a:r>
              <a:rPr lang="fi-FI" dirty="0" err="1"/>
              <a:t>Tek</a:t>
            </a:r>
            <a:r>
              <a:rPr lang="fi-FI" dirty="0"/>
              <a:t>: Jaakko Järvi</a:t>
            </a:r>
          </a:p>
          <a:p>
            <a:endParaRPr lang="fi-FI" sz="2600" dirty="0"/>
          </a:p>
          <a:p>
            <a:endParaRPr lang="fi-FI" dirty="0"/>
          </a:p>
        </p:txBody>
      </p:sp>
    </p:spTree>
    <p:extLst>
      <p:ext uri="{BB962C8B-B14F-4D97-AF65-F5344CB8AC3E}">
        <p14:creationId xmlns:p14="http://schemas.microsoft.com/office/powerpoint/2010/main" val="412990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4015-D444-46E0-9BED-03F13E5224C7}"/>
              </a:ext>
            </a:extLst>
          </p:cNvPr>
          <p:cNvSpPr>
            <a:spLocks noGrp="1"/>
          </p:cNvSpPr>
          <p:nvPr>
            <p:ph type="title"/>
          </p:nvPr>
        </p:nvSpPr>
        <p:spPr/>
        <p:txBody>
          <a:bodyPr/>
          <a:lstStyle/>
          <a:p>
            <a:r>
              <a:rPr lang="fi-FI" dirty="0"/>
              <a:t>Lakiesitys yhdestä samanaikaisesta tutkinto-oikeudesta</a:t>
            </a:r>
          </a:p>
        </p:txBody>
      </p:sp>
      <p:sp>
        <p:nvSpPr>
          <p:cNvPr id="3" name="Content Placeholder 2">
            <a:extLst>
              <a:ext uri="{FF2B5EF4-FFF2-40B4-BE49-F238E27FC236}">
                <a16:creationId xmlns:a16="http://schemas.microsoft.com/office/drawing/2014/main" id="{53831934-9E2A-4F6E-89BF-612C1A25C344}"/>
              </a:ext>
            </a:extLst>
          </p:cNvPr>
          <p:cNvSpPr>
            <a:spLocks noGrp="1"/>
          </p:cNvSpPr>
          <p:nvPr>
            <p:ph idx="1"/>
          </p:nvPr>
        </p:nvSpPr>
        <p:spPr/>
        <p:txBody>
          <a:bodyPr/>
          <a:lstStyle/>
          <a:p>
            <a:r>
              <a:rPr lang="fi-FI" dirty="0"/>
              <a:t>Vasta poliittisessa valmistelussa, kuitenkin osana </a:t>
            </a:r>
            <a:r>
              <a:rPr lang="fi-FI" dirty="0" err="1"/>
              <a:t>OKM:n</a:t>
            </a:r>
            <a:r>
              <a:rPr lang="fi-FI" dirty="0"/>
              <a:t> toimenpideohjelmaa </a:t>
            </a:r>
            <a:r>
              <a:rPr lang="fi-FI" dirty="0" err="1"/>
              <a:t>koulutustason</a:t>
            </a:r>
            <a:r>
              <a:rPr lang="fi-FI" dirty="0"/>
              <a:t> nostamiseksi</a:t>
            </a:r>
          </a:p>
          <a:p>
            <a:r>
              <a:rPr lang="fi-FI" dirty="0"/>
              <a:t>Voimaan aikaisintaan vasta 2026</a:t>
            </a:r>
          </a:p>
        </p:txBody>
      </p:sp>
    </p:spTree>
    <p:extLst>
      <p:ext uri="{BB962C8B-B14F-4D97-AF65-F5344CB8AC3E}">
        <p14:creationId xmlns:p14="http://schemas.microsoft.com/office/powerpoint/2010/main" val="153426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7A3C-1FF9-4092-A426-2CB108EE3E60}"/>
              </a:ext>
            </a:extLst>
          </p:cNvPr>
          <p:cNvSpPr>
            <a:spLocks noGrp="1"/>
          </p:cNvSpPr>
          <p:nvPr>
            <p:ph type="title"/>
          </p:nvPr>
        </p:nvSpPr>
        <p:spPr/>
        <p:txBody>
          <a:bodyPr>
            <a:normAutofit/>
          </a:bodyPr>
          <a:lstStyle/>
          <a:p>
            <a:r>
              <a:rPr lang="fi-FI" dirty="0"/>
              <a:t>Uudistettu valintakoemalli käyttöön jo keväällä</a:t>
            </a:r>
          </a:p>
        </p:txBody>
      </p:sp>
      <p:sp>
        <p:nvSpPr>
          <p:cNvPr id="3" name="Content Placeholder 2">
            <a:extLst>
              <a:ext uri="{FF2B5EF4-FFF2-40B4-BE49-F238E27FC236}">
                <a16:creationId xmlns:a16="http://schemas.microsoft.com/office/drawing/2014/main" id="{45F20BBD-EB94-4797-8E3B-3A2F5114E73C}"/>
              </a:ext>
            </a:extLst>
          </p:cNvPr>
          <p:cNvSpPr>
            <a:spLocks noGrp="1"/>
          </p:cNvSpPr>
          <p:nvPr>
            <p:ph idx="1"/>
          </p:nvPr>
        </p:nvSpPr>
        <p:spPr/>
        <p:txBody>
          <a:bodyPr>
            <a:normAutofit fontScale="85000" lnSpcReduction="20000"/>
          </a:bodyPr>
          <a:lstStyle/>
          <a:p>
            <a:r>
              <a:rPr lang="fi-FI" dirty="0"/>
              <a:t>Taustalla kansallinen Yliopistojen opiskelijavalintojen kehittämishanke.</a:t>
            </a:r>
          </a:p>
          <a:p>
            <a:r>
              <a:rPr lang="fi-FI" dirty="0"/>
              <a:t>TYY lausui hankkeen suunnitelmista (tiivistelmä):</a:t>
            </a:r>
          </a:p>
          <a:p>
            <a:pPr lvl="1"/>
            <a:r>
              <a:rPr lang="fi-FI" dirty="0"/>
              <a:t>”TYY kannattaa kommenteissaan yhteisiä alakohtaisia valintakokeita, mutta suhtautuu kriittisesti esitettyihin laaja-alaisiin valintakoekokonaisuuksiin. Valintakokeiden suunniteltu aikataulutus on lähtökohtaisesti kannatettava sen selkeyttäessä hakuprosessia ja vähentäessä yliopistoon hakemisesta mahdollisesti muodostuvia kuluja hakijalle. Valintakokeiden järjestämisessä on kuitenkin kiinnitettävä huomiota koetilanteiden saavutettavuuteen ja kokeiden kykyyn mitata soveltuvuutta haetulle alalle.”</a:t>
            </a:r>
          </a:p>
          <a:p>
            <a:r>
              <a:rPr lang="fi-FI" dirty="0"/>
              <a:t>Keväällä 2025 yliopistot järjestävät yhdeksän kansallista valintakoetta. Valintakokeet ovat digitaalisia, ja ne suoritetaan hakijan omalla kannettavalla tietokoneella. TY on mukana kaikissa yhdeksässä.</a:t>
            </a:r>
          </a:p>
          <a:p>
            <a:r>
              <a:rPr lang="fi-FI" dirty="0"/>
              <a:t>Käytännön järjestelyt yhdessä </a:t>
            </a:r>
            <a:r>
              <a:rPr lang="fi-FI" dirty="0" err="1"/>
              <a:t>ÅA:n</a:t>
            </a:r>
            <a:r>
              <a:rPr lang="fi-FI" dirty="0"/>
              <a:t> kanssa</a:t>
            </a:r>
          </a:p>
          <a:p>
            <a:r>
              <a:rPr lang="fi-FI" dirty="0"/>
              <a:t>Seurattava sitä, miten kevään kokeet toteutuvat saavutettavuuden näkökulmasta. Lisäksi se, miten kokeet toimivat alalle soveltuvuuden mittarina.</a:t>
            </a:r>
          </a:p>
        </p:txBody>
      </p:sp>
    </p:spTree>
    <p:extLst>
      <p:ext uri="{BB962C8B-B14F-4D97-AF65-F5344CB8AC3E}">
        <p14:creationId xmlns:p14="http://schemas.microsoft.com/office/powerpoint/2010/main" val="350947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1013924" y="166985"/>
            <a:ext cx="9722048" cy="611295"/>
          </a:xfrm>
        </p:spPr>
        <p:txBody>
          <a:bodyPr/>
          <a:lstStyle/>
          <a:p>
            <a:pPr algn="ctr"/>
            <a:r>
              <a:rPr lang="fi-FI" sz="3700" cap="none" dirty="0">
                <a:solidFill>
                  <a:srgbClr val="032B44"/>
                </a:solidFill>
                <a:latin typeface="Trebuchet MS" panose="020B0603020202020204" pitchFamily="34" charset="0"/>
              </a:rPr>
              <a:t>Valintakoekokonaisuus</a:t>
            </a:r>
          </a:p>
        </p:txBody>
      </p:sp>
      <p:grpSp>
        <p:nvGrpSpPr>
          <p:cNvPr id="6" name="Group 5">
            <a:extLst>
              <a:ext uri="{FF2B5EF4-FFF2-40B4-BE49-F238E27FC236}">
                <a16:creationId xmlns:a16="http://schemas.microsoft.com/office/drawing/2014/main" id="{E9FE9B89-A704-8DE1-C0D6-55DA43B6DAD2}"/>
              </a:ext>
            </a:extLst>
          </p:cNvPr>
          <p:cNvGrpSpPr/>
          <p:nvPr/>
        </p:nvGrpSpPr>
        <p:grpSpPr>
          <a:xfrm>
            <a:off x="786879" y="778280"/>
            <a:ext cx="10729441" cy="5328645"/>
            <a:chOff x="657225" y="778241"/>
            <a:chExt cx="10877550" cy="5328645"/>
          </a:xfrm>
        </p:grpSpPr>
        <p:graphicFrame>
          <p:nvGraphicFramePr>
            <p:cNvPr id="7" name="Diagram 6">
              <a:extLst>
                <a:ext uri="{FF2B5EF4-FFF2-40B4-BE49-F238E27FC236}">
                  <a16:creationId xmlns:a16="http://schemas.microsoft.com/office/drawing/2014/main" id="{33FD614A-B935-A759-2652-B7B48CD85E1C}"/>
                </a:ext>
              </a:extLst>
            </p:cNvPr>
            <p:cNvGraphicFramePr/>
            <p:nvPr/>
          </p:nvGraphicFramePr>
          <p:xfrm>
            <a:off x="657225" y="778241"/>
            <a:ext cx="10877550" cy="5328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5E86729-4595-7E7D-3319-516749D71E92}"/>
                </a:ext>
              </a:extLst>
            </p:cNvPr>
            <p:cNvSpPr txBox="1"/>
            <p:nvPr/>
          </p:nvSpPr>
          <p:spPr bwMode="auto">
            <a:xfrm>
              <a:off x="9324975" y="1437492"/>
              <a:ext cx="14186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0" cap="none" spc="0" normalizeH="0" baseline="0" noProof="0">
                  <a:ln>
                    <a:noFill/>
                  </a:ln>
                  <a:solidFill>
                    <a:schemeClr val="bg2"/>
                  </a:solidFill>
                  <a:effectLst/>
                  <a:uLnTx/>
                  <a:uFillTx/>
                  <a:latin typeface="Trebuchet MS" panose="020B0603020202020204" pitchFamily="34" charset="0"/>
                </a:rPr>
                <a:t>Metsätieteet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0" cap="none" spc="0" normalizeH="0" baseline="0" noProof="0">
                  <a:ln>
                    <a:noFill/>
                  </a:ln>
                  <a:solidFill>
                    <a:schemeClr val="bg2"/>
                  </a:solidFill>
                  <a:effectLst/>
                  <a:uLnTx/>
                  <a:uFillTx/>
                  <a:latin typeface="Trebuchet MS" panose="020B0603020202020204" pitchFamily="34" charset="0"/>
                </a:rPr>
                <a:t>Ympäristötieteet</a:t>
              </a:r>
            </a:p>
          </p:txBody>
        </p:sp>
      </p:grpSp>
    </p:spTree>
    <p:extLst>
      <p:ext uri="{BB962C8B-B14F-4D97-AF65-F5344CB8AC3E}">
        <p14:creationId xmlns:p14="http://schemas.microsoft.com/office/powerpoint/2010/main" val="72720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1B58FEE7-A7CC-A521-8C08-0E03F44B7F92}"/>
              </a:ext>
            </a:extLst>
          </p:cNvPr>
          <p:cNvCxnSpPr>
            <a:cxnSpLocks/>
          </p:cNvCxnSpPr>
          <p:nvPr/>
        </p:nvCxnSpPr>
        <p:spPr>
          <a:xfrm>
            <a:off x="3508542" y="2771958"/>
            <a:ext cx="0" cy="1723645"/>
          </a:xfrm>
          <a:prstGeom prst="straightConnector1">
            <a:avLst/>
          </a:prstGeom>
          <a:ln w="12700">
            <a:solidFill>
              <a:srgbClr val="032B45"/>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5" name="Content Placeholder 4">
            <a:extLst>
              <a:ext uri="{FF2B5EF4-FFF2-40B4-BE49-F238E27FC236}">
                <a16:creationId xmlns:a16="http://schemas.microsoft.com/office/drawing/2014/main" id="{055312C8-52F0-3DE7-5B8E-CB4869077EEB}"/>
              </a:ext>
            </a:extLst>
          </p:cNvPr>
          <p:cNvGraphicFramePr>
            <a:graphicFrameLocks noGrp="1"/>
          </p:cNvGraphicFramePr>
          <p:nvPr>
            <p:ph idx="1"/>
          </p:nvPr>
        </p:nvGraphicFramePr>
        <p:xfrm>
          <a:off x="1362870" y="3399592"/>
          <a:ext cx="9543348" cy="2546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itle 5"/>
          <p:cNvSpPr>
            <a:spLocks noGrp="1"/>
          </p:cNvSpPr>
          <p:nvPr>
            <p:ph type="title"/>
          </p:nvPr>
        </p:nvSpPr>
        <p:spPr>
          <a:xfrm>
            <a:off x="1145450" y="368830"/>
            <a:ext cx="9901100" cy="878973"/>
          </a:xfrm>
        </p:spPr>
        <p:txBody>
          <a:bodyPr/>
          <a:lstStyle/>
          <a:p>
            <a:r>
              <a:rPr lang="fi-FI" sz="3600" cap="none" dirty="0">
                <a:solidFill>
                  <a:srgbClr val="032B44"/>
                </a:solidFill>
                <a:latin typeface="Trebuchet MS"/>
              </a:rPr>
              <a:t>Valintakoevalinnan aikataulu </a:t>
            </a:r>
            <a:endParaRPr lang="fi-FI" sz="1400" cap="none" dirty="0">
              <a:solidFill>
                <a:srgbClr val="032B44"/>
              </a:solidFill>
              <a:latin typeface="Trebuchet MS"/>
            </a:endParaRPr>
          </a:p>
        </p:txBody>
      </p:sp>
      <p:grpSp>
        <p:nvGrpSpPr>
          <p:cNvPr id="17" name="Group 16">
            <a:extLst>
              <a:ext uri="{FF2B5EF4-FFF2-40B4-BE49-F238E27FC236}">
                <a16:creationId xmlns:a16="http://schemas.microsoft.com/office/drawing/2014/main" id="{85068B6B-7669-76E4-CD9E-DFC74B7392ED}"/>
              </a:ext>
            </a:extLst>
          </p:cNvPr>
          <p:cNvGrpSpPr/>
          <p:nvPr/>
        </p:nvGrpSpPr>
        <p:grpSpPr>
          <a:xfrm>
            <a:off x="9331926" y="1303070"/>
            <a:ext cx="1440160" cy="3187499"/>
            <a:chOff x="5082042" y="1662090"/>
            <a:chExt cx="1440160" cy="2151877"/>
          </a:xfrm>
        </p:grpSpPr>
        <p:sp>
          <p:nvSpPr>
            <p:cNvPr id="18" name="Rectangle: Rounded Corners 20">
              <a:extLst>
                <a:ext uri="{FF2B5EF4-FFF2-40B4-BE49-F238E27FC236}">
                  <a16:creationId xmlns:a16="http://schemas.microsoft.com/office/drawing/2014/main" id="{A288FBFA-176C-B628-94B0-00E67A306653}"/>
                </a:ext>
              </a:extLst>
            </p:cNvPr>
            <p:cNvSpPr/>
            <p:nvPr/>
          </p:nvSpPr>
          <p:spPr>
            <a:xfrm>
              <a:off x="5082042" y="1662090"/>
              <a:ext cx="1440160" cy="300020"/>
            </a:xfrm>
            <a:prstGeom prst="roundRect">
              <a:avLst/>
            </a:prstGeom>
            <a:solidFill>
              <a:srgbClr val="032B45"/>
            </a:solidFill>
            <a:ln>
              <a:solidFill>
                <a:srgbClr val="03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solidFill>
                    <a:schemeClr val="bg1"/>
                  </a:solidFill>
                  <a:latin typeface="Trebuchet MS" panose="020B0603020202020204" pitchFamily="34" charset="0"/>
                </a:rPr>
                <a:t>Kaikki valintakokeiden tulokset 3.7.</a:t>
              </a:r>
            </a:p>
          </p:txBody>
        </p:sp>
        <p:cxnSp>
          <p:nvCxnSpPr>
            <p:cNvPr id="19" name="Straight Arrow Connector 18">
              <a:extLst>
                <a:ext uri="{FF2B5EF4-FFF2-40B4-BE49-F238E27FC236}">
                  <a16:creationId xmlns:a16="http://schemas.microsoft.com/office/drawing/2014/main" id="{308D8430-41AB-9973-9AA8-B23777842EBB}"/>
                </a:ext>
              </a:extLst>
            </p:cNvPr>
            <p:cNvCxnSpPr>
              <a:cxnSpLocks/>
              <a:stCxn id="18" idx="2"/>
            </p:cNvCxnSpPr>
            <p:nvPr/>
          </p:nvCxnSpPr>
          <p:spPr>
            <a:xfrm flipH="1">
              <a:off x="5798043" y="1962110"/>
              <a:ext cx="4079" cy="1851857"/>
            </a:xfrm>
            <a:prstGeom prst="straightConnector1">
              <a:avLst/>
            </a:prstGeom>
            <a:ln>
              <a:solidFill>
                <a:srgbClr val="032B45"/>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B015FE8B-A82A-57B3-5CBD-F822F2E19C43}"/>
              </a:ext>
            </a:extLst>
          </p:cNvPr>
          <p:cNvGrpSpPr/>
          <p:nvPr/>
        </p:nvGrpSpPr>
        <p:grpSpPr>
          <a:xfrm rot="10800000">
            <a:off x="6884732" y="4844566"/>
            <a:ext cx="1440160" cy="704084"/>
            <a:chOff x="5066972" y="2358744"/>
            <a:chExt cx="1440160" cy="1039518"/>
          </a:xfrm>
        </p:grpSpPr>
        <p:sp>
          <p:nvSpPr>
            <p:cNvPr id="21" name="Rectangle: Rounded Corners 33">
              <a:extLst>
                <a:ext uri="{FF2B5EF4-FFF2-40B4-BE49-F238E27FC236}">
                  <a16:creationId xmlns:a16="http://schemas.microsoft.com/office/drawing/2014/main" id="{54DD40A0-3E15-0ACA-EFFD-A981BF0F89B6}"/>
                </a:ext>
              </a:extLst>
            </p:cNvPr>
            <p:cNvSpPr/>
            <p:nvPr/>
          </p:nvSpPr>
          <p:spPr>
            <a:xfrm rot="10800000">
              <a:off x="5066972" y="2358744"/>
              <a:ext cx="1440160" cy="445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solidFill>
                    <a:srgbClr val="032B45"/>
                  </a:solidFill>
                  <a:latin typeface="Trebuchet MS" panose="020B0603020202020204" pitchFamily="34" charset="0"/>
                </a:rPr>
                <a:t>Juhannusaatto 20.6.</a:t>
              </a:r>
            </a:p>
          </p:txBody>
        </p:sp>
        <p:cxnSp>
          <p:nvCxnSpPr>
            <p:cNvPr id="22" name="Straight Arrow Connector 21">
              <a:extLst>
                <a:ext uri="{FF2B5EF4-FFF2-40B4-BE49-F238E27FC236}">
                  <a16:creationId xmlns:a16="http://schemas.microsoft.com/office/drawing/2014/main" id="{DF866961-A422-FD62-6290-97B5E957FBC4}"/>
                </a:ext>
              </a:extLst>
            </p:cNvPr>
            <p:cNvCxnSpPr>
              <a:cxnSpLocks/>
            </p:cNvCxnSpPr>
            <p:nvPr/>
          </p:nvCxnSpPr>
          <p:spPr>
            <a:xfrm rot="10800000" flipV="1">
              <a:off x="5835493" y="2683074"/>
              <a:ext cx="0" cy="715188"/>
            </a:xfrm>
            <a:prstGeom prst="straightConnector1">
              <a:avLst/>
            </a:prstGeom>
            <a:ln w="9525">
              <a:solidFill>
                <a:srgbClr val="032B45"/>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59BAC618-D4AD-2793-B218-77F12B353000}"/>
              </a:ext>
            </a:extLst>
          </p:cNvPr>
          <p:cNvGrpSpPr/>
          <p:nvPr/>
        </p:nvGrpSpPr>
        <p:grpSpPr>
          <a:xfrm rot="10800000">
            <a:off x="2281491" y="4844567"/>
            <a:ext cx="868414" cy="737177"/>
            <a:chOff x="5586765" y="2309883"/>
            <a:chExt cx="868414" cy="1088379"/>
          </a:xfrm>
        </p:grpSpPr>
        <p:sp>
          <p:nvSpPr>
            <p:cNvPr id="24" name="Rectangle: Rounded Corners 37">
              <a:extLst>
                <a:ext uri="{FF2B5EF4-FFF2-40B4-BE49-F238E27FC236}">
                  <a16:creationId xmlns:a16="http://schemas.microsoft.com/office/drawing/2014/main" id="{9D7FD38F-3E87-491E-1FE7-FBCDF3932D45}"/>
                </a:ext>
              </a:extLst>
            </p:cNvPr>
            <p:cNvSpPr/>
            <p:nvPr/>
          </p:nvSpPr>
          <p:spPr>
            <a:xfrm rot="10800000">
              <a:off x="5586765" y="2309883"/>
              <a:ext cx="868414" cy="4456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solidFill>
                    <a:srgbClr val="032B45"/>
                  </a:solidFill>
                  <a:latin typeface="Trebuchet MS" panose="020B0603020202020204" pitchFamily="34" charset="0"/>
                </a:rPr>
                <a:t>Helatorstai</a:t>
              </a:r>
            </a:p>
            <a:p>
              <a:pPr algn="ctr"/>
              <a:r>
                <a:rPr lang="fi-FI" sz="1000">
                  <a:solidFill>
                    <a:srgbClr val="032B45"/>
                  </a:solidFill>
                  <a:latin typeface="Trebuchet MS" panose="020B0603020202020204" pitchFamily="34" charset="0"/>
                </a:rPr>
                <a:t>29.5.</a:t>
              </a:r>
            </a:p>
          </p:txBody>
        </p:sp>
        <p:cxnSp>
          <p:nvCxnSpPr>
            <p:cNvPr id="25" name="Straight Arrow Connector 24">
              <a:extLst>
                <a:ext uri="{FF2B5EF4-FFF2-40B4-BE49-F238E27FC236}">
                  <a16:creationId xmlns:a16="http://schemas.microsoft.com/office/drawing/2014/main" id="{48C6803A-728B-9D3B-2372-9B81EDAD515F}"/>
                </a:ext>
              </a:extLst>
            </p:cNvPr>
            <p:cNvCxnSpPr>
              <a:cxnSpLocks/>
            </p:cNvCxnSpPr>
            <p:nvPr/>
          </p:nvCxnSpPr>
          <p:spPr>
            <a:xfrm rot="10800000" flipV="1">
              <a:off x="5835493" y="2832890"/>
              <a:ext cx="0" cy="565372"/>
            </a:xfrm>
            <a:prstGeom prst="straightConnector1">
              <a:avLst/>
            </a:prstGeom>
            <a:ln w="9525">
              <a:solidFill>
                <a:srgbClr val="032B45"/>
              </a:solidFill>
              <a:tailEnd type="triangle"/>
            </a:ln>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4735FFAF-0DD8-09E5-9CB0-6A10A3D7C149}"/>
              </a:ext>
            </a:extLst>
          </p:cNvPr>
          <p:cNvSpPr/>
          <p:nvPr/>
        </p:nvSpPr>
        <p:spPr>
          <a:xfrm>
            <a:off x="6366072" y="3409807"/>
            <a:ext cx="1092028" cy="485661"/>
          </a:xfrm>
          <a:prstGeom prst="rect">
            <a:avLst/>
          </a:prstGeom>
          <a:noFill/>
          <a:ln>
            <a:solidFill>
              <a:srgbClr val="F540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solidFill>
                  <a:srgbClr val="032B45"/>
                </a:solidFill>
                <a:latin typeface="Trebuchet MS" panose="020B0603020202020204" pitchFamily="34" charset="0"/>
              </a:rPr>
              <a:t>Soveltuvuus-kokeet</a:t>
            </a:r>
          </a:p>
        </p:txBody>
      </p:sp>
      <p:sp>
        <p:nvSpPr>
          <p:cNvPr id="27" name="Rectangle 26">
            <a:extLst>
              <a:ext uri="{FF2B5EF4-FFF2-40B4-BE49-F238E27FC236}">
                <a16:creationId xmlns:a16="http://schemas.microsoft.com/office/drawing/2014/main" id="{3ED45EF9-15DB-1173-CF2E-5B6692D230A2}"/>
              </a:ext>
            </a:extLst>
          </p:cNvPr>
          <p:cNvSpPr/>
          <p:nvPr/>
        </p:nvSpPr>
        <p:spPr>
          <a:xfrm>
            <a:off x="6327649" y="2750840"/>
            <a:ext cx="3752220" cy="536236"/>
          </a:xfrm>
          <a:prstGeom prst="rect">
            <a:avLst/>
          </a:prstGeom>
          <a:gradFill flip="none" rotWithShape="1">
            <a:gsLst>
              <a:gs pos="42000">
                <a:srgbClr val="032B45"/>
              </a:gs>
              <a:gs pos="98000">
                <a:srgbClr val="032B45">
                  <a:tint val="44500"/>
                  <a:satMod val="160000"/>
                </a:srgbClr>
              </a:gs>
              <a:gs pos="100000">
                <a:srgbClr val="032B45">
                  <a:tint val="23500"/>
                  <a:satMod val="160000"/>
                </a:srgbClr>
              </a:gs>
            </a:gsLst>
            <a:lin ang="10800000" scaled="1"/>
            <a:tileRect/>
          </a:gradFill>
          <a:ln>
            <a:solidFill>
              <a:srgbClr val="032B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latin typeface="Trebuchet MS" panose="020B0603020202020204" pitchFamily="34" charset="0"/>
              </a:rPr>
              <a:t>Hakukohdekohtaiset valintalaskennat, valintapäätökset, yhteishaun sijoittelu ja tulosten julkaisu</a:t>
            </a:r>
          </a:p>
        </p:txBody>
      </p:sp>
      <p:cxnSp>
        <p:nvCxnSpPr>
          <p:cNvPr id="28" name="Straight Arrow Connector 27">
            <a:extLst>
              <a:ext uri="{FF2B5EF4-FFF2-40B4-BE49-F238E27FC236}">
                <a16:creationId xmlns:a16="http://schemas.microsoft.com/office/drawing/2014/main" id="{248FAAC7-C073-2CBE-0C89-EA2126A0528F}"/>
              </a:ext>
            </a:extLst>
          </p:cNvPr>
          <p:cNvCxnSpPr>
            <a:cxnSpLocks/>
          </p:cNvCxnSpPr>
          <p:nvPr/>
        </p:nvCxnSpPr>
        <p:spPr>
          <a:xfrm>
            <a:off x="2033369" y="1926723"/>
            <a:ext cx="0" cy="2568881"/>
          </a:xfrm>
          <a:prstGeom prst="straightConnector1">
            <a:avLst/>
          </a:prstGeom>
          <a:ln>
            <a:solidFill>
              <a:srgbClr val="032B45"/>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Rounded Corners 15">
            <a:extLst>
              <a:ext uri="{FF2B5EF4-FFF2-40B4-BE49-F238E27FC236}">
                <a16:creationId xmlns:a16="http://schemas.microsoft.com/office/drawing/2014/main" id="{AD66C8DC-6E5C-BA30-EA0B-0AC8BBC242C3}"/>
              </a:ext>
            </a:extLst>
          </p:cNvPr>
          <p:cNvSpPr/>
          <p:nvPr/>
        </p:nvSpPr>
        <p:spPr>
          <a:xfrm>
            <a:off x="1313289" y="1346540"/>
            <a:ext cx="1440160" cy="578726"/>
          </a:xfrm>
          <a:prstGeom prst="roundRect">
            <a:avLst/>
          </a:prstGeom>
          <a:solidFill>
            <a:srgbClr val="032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solidFill>
                  <a:schemeClr val="bg1"/>
                </a:solidFill>
                <a:latin typeface="Trebuchet MS" panose="020B0603020202020204" pitchFamily="34" charset="0"/>
              </a:rPr>
              <a:t>Todistusvalinnan tulokset</a:t>
            </a:r>
          </a:p>
        </p:txBody>
      </p:sp>
      <p:sp>
        <p:nvSpPr>
          <p:cNvPr id="30" name="Rectangle: Rounded Corners 12">
            <a:extLst>
              <a:ext uri="{FF2B5EF4-FFF2-40B4-BE49-F238E27FC236}">
                <a16:creationId xmlns:a16="http://schemas.microsoft.com/office/drawing/2014/main" id="{223C3E1E-021B-752A-C3BB-4DC3D9377CA8}"/>
              </a:ext>
            </a:extLst>
          </p:cNvPr>
          <p:cNvSpPr/>
          <p:nvPr/>
        </p:nvSpPr>
        <p:spPr>
          <a:xfrm>
            <a:off x="3077947" y="2172282"/>
            <a:ext cx="905436" cy="599676"/>
          </a:xfrm>
          <a:prstGeom prst="roundRect">
            <a:avLst/>
          </a:prstGeom>
          <a:solidFill>
            <a:srgbClr val="F54092"/>
          </a:solidFill>
          <a:ln w="12700">
            <a:solidFill>
              <a:srgbClr val="03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solidFill>
                  <a:schemeClr val="bg1"/>
                </a:solidFill>
                <a:latin typeface="Trebuchet MS" panose="020B0603020202020204" pitchFamily="34" charset="0"/>
              </a:rPr>
              <a:t>Ennakko-materiaalin julkaisu</a:t>
            </a:r>
          </a:p>
        </p:txBody>
      </p:sp>
      <p:grpSp>
        <p:nvGrpSpPr>
          <p:cNvPr id="31" name="Group 30">
            <a:extLst>
              <a:ext uri="{FF2B5EF4-FFF2-40B4-BE49-F238E27FC236}">
                <a16:creationId xmlns:a16="http://schemas.microsoft.com/office/drawing/2014/main" id="{A63A1CCB-369B-164B-EBA1-2A51A6FB4787}"/>
              </a:ext>
            </a:extLst>
          </p:cNvPr>
          <p:cNvGrpSpPr/>
          <p:nvPr/>
        </p:nvGrpSpPr>
        <p:grpSpPr>
          <a:xfrm rot="10800000">
            <a:off x="2486087" y="4844564"/>
            <a:ext cx="1440160" cy="1311007"/>
            <a:chOff x="5126491" y="1499120"/>
            <a:chExt cx="1440160" cy="645105"/>
          </a:xfrm>
        </p:grpSpPr>
        <p:sp>
          <p:nvSpPr>
            <p:cNvPr id="32" name="Rectangle: Rounded Corners 22">
              <a:extLst>
                <a:ext uri="{FF2B5EF4-FFF2-40B4-BE49-F238E27FC236}">
                  <a16:creationId xmlns:a16="http://schemas.microsoft.com/office/drawing/2014/main" id="{BB65D58A-4124-857D-A4D5-4971D4D81DB0}"/>
                </a:ext>
              </a:extLst>
            </p:cNvPr>
            <p:cNvSpPr/>
            <p:nvPr/>
          </p:nvSpPr>
          <p:spPr>
            <a:xfrm rot="10800000">
              <a:off x="5126491" y="1499120"/>
              <a:ext cx="1440160" cy="213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solidFill>
                    <a:srgbClr val="032B45"/>
                  </a:solidFill>
                  <a:latin typeface="Trebuchet MS" panose="020B0603020202020204" pitchFamily="34" charset="0"/>
                </a:rPr>
                <a:t>Ylioppilasjuhlat 31.5.</a:t>
              </a:r>
            </a:p>
            <a:p>
              <a:pPr algn="ctr"/>
              <a:r>
                <a:rPr lang="fi-FI" sz="1000">
                  <a:solidFill>
                    <a:srgbClr val="032B45"/>
                  </a:solidFill>
                  <a:latin typeface="Trebuchet MS" panose="020B0603020202020204" pitchFamily="34" charset="0"/>
                </a:rPr>
                <a:t>(harjoitukset 30.5.)</a:t>
              </a:r>
            </a:p>
          </p:txBody>
        </p:sp>
        <p:cxnSp>
          <p:nvCxnSpPr>
            <p:cNvPr id="33" name="Straight Arrow Connector 32">
              <a:extLst>
                <a:ext uri="{FF2B5EF4-FFF2-40B4-BE49-F238E27FC236}">
                  <a16:creationId xmlns:a16="http://schemas.microsoft.com/office/drawing/2014/main" id="{C38B12D4-C534-3891-FB84-366DB31AAFCC}"/>
                </a:ext>
              </a:extLst>
            </p:cNvPr>
            <p:cNvCxnSpPr>
              <a:cxnSpLocks/>
            </p:cNvCxnSpPr>
            <p:nvPr/>
          </p:nvCxnSpPr>
          <p:spPr>
            <a:xfrm rot="10800000" flipV="1">
              <a:off x="5858408" y="1741030"/>
              <a:ext cx="0" cy="403195"/>
            </a:xfrm>
            <a:prstGeom prst="straightConnector1">
              <a:avLst/>
            </a:prstGeom>
            <a:ln w="9525">
              <a:solidFill>
                <a:srgbClr val="032B45"/>
              </a:solidFill>
              <a:tailEnd type="triangle"/>
            </a:ln>
          </p:spPr>
          <p:style>
            <a:lnRef idx="2">
              <a:schemeClr val="accent1"/>
            </a:lnRef>
            <a:fillRef idx="0">
              <a:schemeClr val="accent1"/>
            </a:fillRef>
            <a:effectRef idx="1">
              <a:schemeClr val="accent1"/>
            </a:effectRef>
            <a:fontRef idx="minor">
              <a:schemeClr val="tx1"/>
            </a:fontRef>
          </p:style>
        </p:cxnSp>
      </p:grpSp>
      <p:sp>
        <p:nvSpPr>
          <p:cNvPr id="54" name="Rectangle 53">
            <a:extLst>
              <a:ext uri="{FF2B5EF4-FFF2-40B4-BE49-F238E27FC236}">
                <a16:creationId xmlns:a16="http://schemas.microsoft.com/office/drawing/2014/main" id="{E670AB62-93C7-C262-BC06-7E7961CA766D}"/>
              </a:ext>
            </a:extLst>
          </p:cNvPr>
          <p:cNvSpPr/>
          <p:nvPr/>
        </p:nvSpPr>
        <p:spPr>
          <a:xfrm>
            <a:off x="3384214" y="3409807"/>
            <a:ext cx="1426776" cy="485661"/>
          </a:xfrm>
          <a:prstGeom prst="rect">
            <a:avLst/>
          </a:prstGeom>
          <a:solidFill>
            <a:srgbClr val="F5409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latin typeface="Trebuchet MS" panose="020B0603020202020204" pitchFamily="34" charset="0"/>
              </a:rPr>
              <a:t>Valintakokeet</a:t>
            </a:r>
          </a:p>
          <a:p>
            <a:pPr algn="ctr"/>
            <a:r>
              <a:rPr lang="fi-FI" sz="1000" dirty="0">
                <a:latin typeface="Trebuchet MS" panose="020B0603020202020204" pitchFamily="34" charset="0"/>
              </a:rPr>
              <a:t>A-D ja F-I</a:t>
            </a:r>
          </a:p>
        </p:txBody>
      </p:sp>
      <p:sp>
        <p:nvSpPr>
          <p:cNvPr id="55" name="Rectangle 54">
            <a:extLst>
              <a:ext uri="{FF2B5EF4-FFF2-40B4-BE49-F238E27FC236}">
                <a16:creationId xmlns:a16="http://schemas.microsoft.com/office/drawing/2014/main" id="{6A57BF45-EE6F-3DBB-7FF0-F94936B05194}"/>
              </a:ext>
            </a:extLst>
          </p:cNvPr>
          <p:cNvSpPr/>
          <p:nvPr/>
        </p:nvSpPr>
        <p:spPr>
          <a:xfrm>
            <a:off x="1899641" y="3409807"/>
            <a:ext cx="262978" cy="485661"/>
          </a:xfrm>
          <a:prstGeom prst="rect">
            <a:avLst/>
          </a:prstGeom>
          <a:solidFill>
            <a:srgbClr val="F5409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i-FI" sz="900" dirty="0">
                <a:latin typeface="Trebuchet MS" panose="020B0603020202020204" pitchFamily="34" charset="0"/>
              </a:rPr>
              <a:t>Koe E</a:t>
            </a:r>
          </a:p>
        </p:txBody>
      </p:sp>
      <p:sp>
        <p:nvSpPr>
          <p:cNvPr id="62" name="Rectangle 61">
            <a:extLst>
              <a:ext uri="{FF2B5EF4-FFF2-40B4-BE49-F238E27FC236}">
                <a16:creationId xmlns:a16="http://schemas.microsoft.com/office/drawing/2014/main" id="{D177459D-AB20-7CCF-88EC-14BF777192C1}"/>
              </a:ext>
            </a:extLst>
          </p:cNvPr>
          <p:cNvSpPr/>
          <p:nvPr/>
        </p:nvSpPr>
        <p:spPr>
          <a:xfrm>
            <a:off x="3650275" y="3961189"/>
            <a:ext cx="4217439" cy="485661"/>
          </a:xfrm>
          <a:prstGeom prst="rect">
            <a:avLst/>
          </a:prstGeom>
          <a:gradFill flip="none" rotWithShape="1">
            <a:gsLst>
              <a:gs pos="0">
                <a:srgbClr val="032B45"/>
              </a:gs>
              <a:gs pos="100000">
                <a:srgbClr val="032B45">
                  <a:tint val="44500"/>
                  <a:satMod val="160000"/>
                </a:srgbClr>
              </a:gs>
              <a:gs pos="100000">
                <a:srgbClr val="032B45">
                  <a:tint val="23500"/>
                  <a:satMod val="160000"/>
                </a:srgbClr>
              </a:gs>
            </a:gsLst>
            <a:lin ang="0" scaled="1"/>
            <a:tileRect/>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latin typeface="Trebuchet MS" panose="020B0603020202020204" pitchFamily="34" charset="0"/>
              </a:rPr>
              <a:t>Koevastausten arviointi</a:t>
            </a:r>
          </a:p>
          <a:p>
            <a:pPr algn="ctr"/>
            <a:r>
              <a:rPr lang="fi-FI" sz="1000" dirty="0">
                <a:latin typeface="Trebuchet MS" panose="020B0603020202020204" pitchFamily="34" charset="0"/>
              </a:rPr>
              <a:t>(n. 2 vko arviointiaikaa per koe)</a:t>
            </a:r>
          </a:p>
        </p:txBody>
      </p:sp>
    </p:spTree>
    <p:extLst>
      <p:ext uri="{BB962C8B-B14F-4D97-AF65-F5344CB8AC3E}">
        <p14:creationId xmlns:p14="http://schemas.microsoft.com/office/powerpoint/2010/main" val="145147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C001-7F50-4955-A45E-681D67110204}"/>
              </a:ext>
            </a:extLst>
          </p:cNvPr>
          <p:cNvSpPr>
            <a:spLocks noGrp="1"/>
          </p:cNvSpPr>
          <p:nvPr>
            <p:ph type="title"/>
          </p:nvPr>
        </p:nvSpPr>
        <p:spPr/>
        <p:txBody>
          <a:bodyPr>
            <a:normAutofit fontScale="90000"/>
          </a:bodyPr>
          <a:lstStyle/>
          <a:p>
            <a:r>
              <a:rPr lang="fi-FI" dirty="0"/>
              <a:t>Muutokset yliopistojen rahoitusmallissa käytäntöön (kausi 2025-2028)</a:t>
            </a:r>
            <a:br>
              <a:rPr lang="fi-FI" dirty="0"/>
            </a:br>
            <a:endParaRPr lang="fi-FI" dirty="0"/>
          </a:p>
        </p:txBody>
      </p:sp>
      <p:sp>
        <p:nvSpPr>
          <p:cNvPr id="3" name="Content Placeholder 2">
            <a:extLst>
              <a:ext uri="{FF2B5EF4-FFF2-40B4-BE49-F238E27FC236}">
                <a16:creationId xmlns:a16="http://schemas.microsoft.com/office/drawing/2014/main" id="{51A877B4-A7BA-4314-9BEA-7879276F14E4}"/>
              </a:ext>
            </a:extLst>
          </p:cNvPr>
          <p:cNvSpPr>
            <a:spLocks noGrp="1"/>
          </p:cNvSpPr>
          <p:nvPr>
            <p:ph idx="1"/>
          </p:nvPr>
        </p:nvSpPr>
        <p:spPr/>
        <p:txBody>
          <a:bodyPr/>
          <a:lstStyle/>
          <a:p>
            <a:r>
              <a:rPr lang="fi-FI" dirty="0"/>
              <a:t>Uudet ensikertalaiset opiskelijat lasketaan erikseen (3%)</a:t>
            </a:r>
          </a:p>
          <a:p>
            <a:r>
              <a:rPr lang="fi-FI" dirty="0"/>
              <a:t>Jatkuvan oppimisen osuus laskee hiukan (4% -&gt; 3%)</a:t>
            </a:r>
          </a:p>
          <a:p>
            <a:r>
              <a:rPr lang="fi-FI" dirty="0"/>
              <a:t>Suoritettujen tohtorin tutkintojen osuus nousee hiukan (8% -&gt; 9%)</a:t>
            </a:r>
          </a:p>
          <a:p>
            <a:r>
              <a:rPr lang="fi-FI" dirty="0"/>
              <a:t>Kilpailtu kv. tutkimusrahoitus sekä Kotimaisilta ja ulkomaisilta yrityksiltä saatu tutkimusrahoitus ja muu kotimainen tutkimusrahoitus nousevat hiukan (molemmat 6% -&gt; 7%)</a:t>
            </a:r>
          </a:p>
          <a:p>
            <a:r>
              <a:rPr lang="fi-FI" dirty="0"/>
              <a:t>Strategiaperäisen rahoituksen osuus laskee (15% -&gt; 10%)</a:t>
            </a:r>
          </a:p>
          <a:p>
            <a:r>
              <a:rPr lang="fi-FI" dirty="0">
                <a:hlinkClick r:id="rId2"/>
              </a:rPr>
              <a:t>https://okm.fi/-/korkeakouluille-uudet-rahoitusmallit</a:t>
            </a:r>
            <a:r>
              <a:rPr lang="fi-FI" dirty="0"/>
              <a:t> </a:t>
            </a:r>
          </a:p>
        </p:txBody>
      </p:sp>
    </p:spTree>
    <p:extLst>
      <p:ext uri="{BB962C8B-B14F-4D97-AF65-F5344CB8AC3E}">
        <p14:creationId xmlns:p14="http://schemas.microsoft.com/office/powerpoint/2010/main" val="105430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DAF6-E069-400A-946F-8F1A50D04E2E}"/>
              </a:ext>
            </a:extLst>
          </p:cNvPr>
          <p:cNvSpPr>
            <a:spLocks noGrp="1"/>
          </p:cNvSpPr>
          <p:nvPr>
            <p:ph type="title"/>
          </p:nvPr>
        </p:nvSpPr>
        <p:spPr/>
        <p:txBody>
          <a:bodyPr>
            <a:normAutofit/>
          </a:bodyPr>
          <a:lstStyle/>
          <a:p>
            <a:r>
              <a:rPr lang="fi-FI" dirty="0"/>
              <a:t>Maisteripalautteen laajentaminen muihin tiedekuntiin</a:t>
            </a:r>
          </a:p>
        </p:txBody>
      </p:sp>
      <p:sp>
        <p:nvSpPr>
          <p:cNvPr id="3" name="Content Placeholder 2">
            <a:extLst>
              <a:ext uri="{FF2B5EF4-FFF2-40B4-BE49-F238E27FC236}">
                <a16:creationId xmlns:a16="http://schemas.microsoft.com/office/drawing/2014/main" id="{8FA2AD20-E9E7-45F2-8392-F367E7DBD1C7}"/>
              </a:ext>
            </a:extLst>
          </p:cNvPr>
          <p:cNvSpPr>
            <a:spLocks noGrp="1"/>
          </p:cNvSpPr>
          <p:nvPr>
            <p:ph idx="1"/>
          </p:nvPr>
        </p:nvSpPr>
        <p:spPr/>
        <p:txBody>
          <a:bodyPr/>
          <a:lstStyle/>
          <a:p>
            <a:r>
              <a:rPr lang="fi-FI" dirty="0"/>
              <a:t>Palautelomake valmisteltiin Arvioinnin kehittäminen Turun yliopistossa –työryhmässä Kandipalautteen lomakkeen pohjalta, muokaten siitä näkökulmasta, mitä tietoa toivotaan saatavan äskettäin ylemmän korkeakoulututkintonsa valmiiksi saaneilta.</a:t>
            </a:r>
          </a:p>
          <a:p>
            <a:r>
              <a:rPr lang="fi-FI" dirty="0"/>
              <a:t>Maisteripalautetta pilotoidaan yhteiskuntatieteellisessä tiedekunnassa, mutta se toivottavasti otetaan käyttöön kaikissa tiedekunnissa ensi vuoden aikana.</a:t>
            </a:r>
          </a:p>
        </p:txBody>
      </p:sp>
    </p:spTree>
    <p:extLst>
      <p:ext uri="{BB962C8B-B14F-4D97-AF65-F5344CB8AC3E}">
        <p14:creationId xmlns:p14="http://schemas.microsoft.com/office/powerpoint/2010/main" val="140462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4E90-66E6-4D6D-B58F-ED8FFFC90E60}"/>
              </a:ext>
            </a:extLst>
          </p:cNvPr>
          <p:cNvSpPr>
            <a:spLocks noGrp="1"/>
          </p:cNvSpPr>
          <p:nvPr>
            <p:ph type="title"/>
          </p:nvPr>
        </p:nvSpPr>
        <p:spPr/>
        <p:txBody>
          <a:bodyPr/>
          <a:lstStyle/>
          <a:p>
            <a:r>
              <a:rPr lang="fi-FI" dirty="0" err="1"/>
              <a:t>AHOToinnin</a:t>
            </a:r>
            <a:r>
              <a:rPr lang="fi-FI" dirty="0"/>
              <a:t> linjausten tarkastelu</a:t>
            </a:r>
          </a:p>
        </p:txBody>
      </p:sp>
      <p:sp>
        <p:nvSpPr>
          <p:cNvPr id="3" name="Content Placeholder 2">
            <a:extLst>
              <a:ext uri="{FF2B5EF4-FFF2-40B4-BE49-F238E27FC236}">
                <a16:creationId xmlns:a16="http://schemas.microsoft.com/office/drawing/2014/main" id="{4440176B-D9CD-490C-9AE3-9AF410263D30}"/>
              </a:ext>
            </a:extLst>
          </p:cNvPr>
          <p:cNvSpPr>
            <a:spLocks noGrp="1"/>
          </p:cNvSpPr>
          <p:nvPr>
            <p:ph idx="1"/>
          </p:nvPr>
        </p:nvSpPr>
        <p:spPr/>
        <p:txBody>
          <a:bodyPr>
            <a:normAutofit fontScale="85000" lnSpcReduction="20000"/>
          </a:bodyPr>
          <a:lstStyle/>
          <a:p>
            <a:r>
              <a:rPr lang="fi-FI" dirty="0"/>
              <a:t>TYYn </a:t>
            </a:r>
            <a:r>
              <a:rPr lang="fi-FI" dirty="0" err="1"/>
              <a:t>lipa</a:t>
            </a:r>
            <a:r>
              <a:rPr lang="fi-FI" dirty="0"/>
              <a:t>: ”Opiskelijajärjestöissä ja hallinnon opiskelijaedustajana toimimisesta on myönnettävä opintopisteitä yhtenäisin käytännöin niin, että malli kannustaa opiskelijoita yhteiskunnalliseen aktiivisuuteen.”</a:t>
            </a:r>
          </a:p>
          <a:p>
            <a:r>
              <a:rPr lang="fi-FI" dirty="0"/>
              <a:t>Valtioneuvoston asetus yliopistojen tutkinnoista 794/2004, 25 §: </a:t>
            </a:r>
          </a:p>
          <a:p>
            <a:pPr lvl="1"/>
            <a:r>
              <a:rPr lang="fi-FI" dirty="0"/>
              <a:t>”Opiskelija saa tutkintoa suorittaessaan yliopiston päätöksen mukaan lukea hyväkseen muussa kotimaisessa tai ulkomaisessa korkeakoulussa taikka muussa oppilaitoksessa suorittamiaan opintoja sekä korvata tutkintoon kuuluvia opintoja muilla samantasoisilla opinnoilla. Opiskelija saa yliopiston päätöksen mukaan lukea hyväkseen sekä korvata tutkintoon kuuluvia opintoja myös muulla tavoin osoitetulla osaamisella.”</a:t>
            </a:r>
          </a:p>
          <a:p>
            <a:r>
              <a:rPr lang="fi-FI" dirty="0"/>
              <a:t>Esim. Jyväskylässä: </a:t>
            </a:r>
          </a:p>
          <a:p>
            <a:pPr lvl="1"/>
            <a:r>
              <a:rPr lang="fi-FI" dirty="0"/>
              <a:t>”</a:t>
            </a:r>
            <a:r>
              <a:rPr lang="fi-FI" dirty="0" err="1"/>
              <a:t>Opinnollistettavaa</a:t>
            </a:r>
            <a:r>
              <a:rPr lang="fi-FI" dirty="0"/>
              <a:t> osaamista voi syntyä esimerkiksi omaehtoisen opiskelun kautta, luottamustoimissa, harrastuksissa tai työelämässä. </a:t>
            </a:r>
            <a:r>
              <a:rPr lang="fi-FI" dirty="0" err="1"/>
              <a:t>Hyväksilukemisen</a:t>
            </a:r>
            <a:r>
              <a:rPr lang="fi-FI" dirty="0"/>
              <a:t> näkökulmasta keskeistä ovat kokemuksen kautta opitut tiedot ja taidot, ei pelkkä kokemus.”</a:t>
            </a:r>
          </a:p>
          <a:p>
            <a:r>
              <a:rPr lang="fi-FI" dirty="0"/>
              <a:t>Ollut esillä opintohallinnon ohjausryhmässä (OHO) toistuvasti, mutta tällä hetkellä linjausten päivittäminen on jäänyt odottamaan </a:t>
            </a:r>
            <a:r>
              <a:rPr lang="fi-FI" dirty="0" err="1"/>
              <a:t>eAHOTin</a:t>
            </a:r>
            <a:r>
              <a:rPr lang="fi-FI" dirty="0"/>
              <a:t> käyttöönottoa </a:t>
            </a:r>
          </a:p>
        </p:txBody>
      </p:sp>
    </p:spTree>
    <p:extLst>
      <p:ext uri="{BB962C8B-B14F-4D97-AF65-F5344CB8AC3E}">
        <p14:creationId xmlns:p14="http://schemas.microsoft.com/office/powerpoint/2010/main" val="231798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52F0-E49B-42E2-ADB0-9AFBAA5F936F}"/>
              </a:ext>
            </a:extLst>
          </p:cNvPr>
          <p:cNvSpPr>
            <a:spLocks noGrp="1"/>
          </p:cNvSpPr>
          <p:nvPr>
            <p:ph type="title"/>
          </p:nvPr>
        </p:nvSpPr>
        <p:spPr/>
        <p:txBody>
          <a:bodyPr>
            <a:normAutofit fontScale="90000"/>
          </a:bodyPr>
          <a:lstStyle/>
          <a:p>
            <a:r>
              <a:rPr lang="fi-FI" dirty="0"/>
              <a:t>Ohjauksen kehittämisen toimenpidesuunnitelman jalkauttaminen tiedekuntiin</a:t>
            </a:r>
          </a:p>
        </p:txBody>
      </p:sp>
      <p:sp>
        <p:nvSpPr>
          <p:cNvPr id="3" name="Content Placeholder 2">
            <a:extLst>
              <a:ext uri="{FF2B5EF4-FFF2-40B4-BE49-F238E27FC236}">
                <a16:creationId xmlns:a16="http://schemas.microsoft.com/office/drawing/2014/main" id="{60F2E702-490F-4084-93DE-532B09B419FA}"/>
              </a:ext>
            </a:extLst>
          </p:cNvPr>
          <p:cNvSpPr>
            <a:spLocks noGrp="1"/>
          </p:cNvSpPr>
          <p:nvPr>
            <p:ph idx="1"/>
          </p:nvPr>
        </p:nvSpPr>
        <p:spPr/>
        <p:txBody>
          <a:bodyPr>
            <a:normAutofit fontScale="85000" lnSpcReduction="20000"/>
          </a:bodyPr>
          <a:lstStyle/>
          <a:p>
            <a:r>
              <a:rPr lang="fi-FI" dirty="0"/>
              <a:t>Luonnos opintojen ohjauksen toimenpidesuunnitelmaksi on valmisteltu ohjauksen kehittämisryhmässä ja käynyt kommentointikierroksella mm. </a:t>
            </a:r>
            <a:r>
              <a:rPr lang="fi-FI" dirty="0" err="1"/>
              <a:t>KONEssa</a:t>
            </a:r>
            <a:r>
              <a:rPr lang="fi-FI" dirty="0"/>
              <a:t> ja </a:t>
            </a:r>
            <a:r>
              <a:rPr lang="fi-FI" dirty="0" err="1"/>
              <a:t>OHOssa</a:t>
            </a:r>
            <a:r>
              <a:rPr lang="fi-FI" dirty="0"/>
              <a:t>. Toimenpidesuunnitelma on tarkoitus jalkauttaa tiedekuntiin ensi vuoden aikana. Keväällä voisi olla aiheena mm. </a:t>
            </a:r>
            <a:r>
              <a:rPr lang="fi-FI" dirty="0" err="1"/>
              <a:t>koponeuvostossa</a:t>
            </a:r>
            <a:r>
              <a:rPr lang="fi-FI" dirty="0"/>
              <a:t>.</a:t>
            </a:r>
          </a:p>
          <a:p>
            <a:r>
              <a:rPr lang="fi-FI" dirty="0"/>
              <a:t>Päätösluonnos on jaettu opiskelijan, opiskelijatuutorin, opettajatuutorin, tiedekunnan ja yliopiston vastuita (ja oikeuksia) listaaviin osiin.</a:t>
            </a:r>
          </a:p>
          <a:p>
            <a:r>
              <a:rPr lang="fi-FI" dirty="0"/>
              <a:t>Suunnitellussa paketissa hyvää mm. ohjauksen näkyvyyden parantaminen ja kohtaamistyössä ohjaajille annettava tuki, ja moniammatillinen ohjaustyö.</a:t>
            </a:r>
          </a:p>
          <a:p>
            <a:r>
              <a:rPr lang="fi-FI" dirty="0" err="1"/>
              <a:t>TYYn</a:t>
            </a:r>
            <a:r>
              <a:rPr lang="fi-FI" dirty="0"/>
              <a:t> </a:t>
            </a:r>
            <a:r>
              <a:rPr lang="fi-FI" dirty="0" err="1"/>
              <a:t>lipa</a:t>
            </a:r>
            <a:r>
              <a:rPr lang="fi-FI" dirty="0"/>
              <a:t>:</a:t>
            </a:r>
          </a:p>
          <a:p>
            <a:pPr lvl="1"/>
            <a:r>
              <a:rPr lang="fi-FI" dirty="0"/>
              <a:t>”Opiskelijoilla on oltava yhdenvertaiset mahdollisuudet opintojen ohjaukseen (HOPS, </a:t>
            </a:r>
            <a:r>
              <a:rPr lang="fi-FI" dirty="0" err="1"/>
              <a:t>opettajatuutorointi</a:t>
            </a:r>
            <a:r>
              <a:rPr lang="fi-FI" dirty="0"/>
              <a:t>, organisoitu sivuaineohjaus, opinnäytetöiden ohjaus) kaikissa vaiheissa. […] Opiskelijan oikeuden henkilökohtaiseen tai pienryhmäohjaukseen jokaisena opiskeluvuonnaan tulee toteutua. […] Opettajatuutorien tulee saada koulutus myös opiskelijoiden hyvinvoinnin huomioimiseen ohjaustapaamisissa ja tarvittaessa tuen pariin ohjaamiseen.”</a:t>
            </a:r>
          </a:p>
        </p:txBody>
      </p:sp>
    </p:spTree>
    <p:extLst>
      <p:ext uri="{BB962C8B-B14F-4D97-AF65-F5344CB8AC3E}">
        <p14:creationId xmlns:p14="http://schemas.microsoft.com/office/powerpoint/2010/main" val="3918718342"/>
      </p:ext>
    </p:extLst>
  </p:cSld>
  <p:clrMapOvr>
    <a:masterClrMapping/>
  </p:clrMapOvr>
</p:sld>
</file>

<file path=ppt/theme/theme1.xml><?xml version="1.0" encoding="utf-8"?>
<a:theme xmlns:a="http://schemas.openxmlformats.org/drawingml/2006/main" name="Office Theme">
  <a:themeElements>
    <a:clrScheme name="Custom 2">
      <a:dk1>
        <a:srgbClr val="005A9B"/>
      </a:dk1>
      <a:lt1>
        <a:srgbClr val="FFFFFF"/>
      </a:lt1>
      <a:dk2>
        <a:srgbClr val="005A9B"/>
      </a:dk2>
      <a:lt2>
        <a:srgbClr val="FFFFFF"/>
      </a:lt2>
      <a:accent1>
        <a:srgbClr val="005A9B"/>
      </a:accent1>
      <a:accent2>
        <a:srgbClr val="FFC60B"/>
      </a:accent2>
      <a:accent3>
        <a:srgbClr val="AB4A9C"/>
      </a:accent3>
      <a:accent4>
        <a:srgbClr val="00E1FF"/>
      </a:accent4>
      <a:accent5>
        <a:srgbClr val="4472C4"/>
      </a:accent5>
      <a:accent6>
        <a:srgbClr val="62983E"/>
      </a:accent6>
      <a:hlink>
        <a:srgbClr val="00E1FF"/>
      </a:hlink>
      <a:folHlink>
        <a:srgbClr val="954F72"/>
      </a:folHlink>
    </a:clrScheme>
    <a:fontScheme name="TYY">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1680</Words>
  <Application>Microsoft Office PowerPoint</Application>
  <PresentationFormat>Widescreen</PresentationFormat>
  <Paragraphs>207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Montserrat</vt:lpstr>
      <vt:lpstr>Montserrat ExtraBold</vt:lpstr>
      <vt:lpstr>Montserrat Medium</vt:lpstr>
      <vt:lpstr>Trebuchet MS</vt:lpstr>
      <vt:lpstr>Office Theme</vt:lpstr>
      <vt:lpstr>Ajankohtaista</vt:lpstr>
      <vt:lpstr>Uusi rehtoraatti ja uudet dekaanit</vt:lpstr>
      <vt:lpstr>Uudistettu valintakoemalli käyttöön jo keväällä</vt:lpstr>
      <vt:lpstr>Valintakoekokonaisuus</vt:lpstr>
      <vt:lpstr>Valintakoevalinnan aikataulu </vt:lpstr>
      <vt:lpstr>Muutokset yliopistojen rahoitusmallissa käytäntöön (kausi 2025-2028) </vt:lpstr>
      <vt:lpstr>Maisteripalautteen laajentaminen muihin tiedekuntiin</vt:lpstr>
      <vt:lpstr>AHOToinnin linjausten tarkastelu</vt:lpstr>
      <vt:lpstr>Ohjauksen kehittämisen toimenpidesuunnitelman jalkauttaminen tiedekuntiin</vt:lpstr>
      <vt:lpstr>Talouden sopeuttamisen jatkuminen (hallinnon muutosneuvottelut) </vt:lpstr>
      <vt:lpstr>Taustaa: Yliopiston talouden tasapainottamisohjelma 1/2</vt:lpstr>
      <vt:lpstr>Taustaa: Yliopiston talouden tasapainottamisohjelma 2/2</vt:lpstr>
      <vt:lpstr>Tilasuunnittelun (myös kirjasto) jatkaminen</vt:lpstr>
      <vt:lpstr>Opin.fi –palvelun käyttöönoton jatkuminen</vt:lpstr>
      <vt:lpstr>Mahdolliset muutokset lukuvuosimaksuihin ja maksujen stipendijärjestelmään</vt:lpstr>
      <vt:lpstr>Mahdolliset muutokset tekoälylinjauksiin</vt:lpstr>
      <vt:lpstr>Hakemusmaksut (50 €) käyttöön vuoden vaihteessa</vt:lpstr>
      <vt:lpstr>Hallituksen yhteisön ulkopuolisten jäsenten valintaprosessia kollegiossa</vt:lpstr>
      <vt:lpstr>SYL:n työn jatkuminen opintotietojärjestelmien inklusiivisuuden parissa</vt:lpstr>
      <vt:lpstr>Lakiesitys yhdestä samanaikaisesta tutkinto-oikeudesta</vt:lpstr>
    </vt:vector>
  </TitlesOfParts>
  <Company>University of Turku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Heta Laiho</dc:creator>
  <cp:lastModifiedBy>Jimi Mahonen</cp:lastModifiedBy>
  <cp:revision>38</cp:revision>
  <dcterms:created xsi:type="dcterms:W3CDTF">2023-06-29T07:13:43Z</dcterms:created>
  <dcterms:modified xsi:type="dcterms:W3CDTF">2024-12-09T14:26:24Z</dcterms:modified>
</cp:coreProperties>
</file>